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6" r:id="rId5"/>
    <p:sldId id="264" r:id="rId6"/>
    <p:sldId id="257" r:id="rId7"/>
    <p:sldId id="258" r:id="rId8"/>
    <p:sldId id="259" r:id="rId9"/>
    <p:sldId id="260" r:id="rId10"/>
    <p:sldId id="261" r:id="rId11"/>
    <p:sldId id="26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27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04DD8-09D4-45F1-A563-CA19356E18D6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600B28-9439-42CB-B8AF-0CAE1B07B1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83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600B28-9439-42CB-B8AF-0CAE1B07B1B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939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CF7D9-ACFC-B34A-C914-D35F806771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D55969-183F-8296-564C-ABF9098F7F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19855-E3B9-D08E-3FD3-D3F7DFB31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9C6A1-E069-6305-8C64-0B3BF8E62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A9FF3-2BA7-3372-C5E6-6020F72C9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719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6C266-727B-CB8A-D975-F86529364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25BE5-F345-F2B6-FC48-6D2AC42C57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BDEABF-4788-FD39-A931-93585BD48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070B50-8BAB-12D2-9BDF-A1CD332B5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F09F12-8AE8-7CF6-EAB0-B0920FA00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863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08D41-AF80-38DD-22C9-58A1622C0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7E03E-37B5-DD52-7D19-206E05F8A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053D2F-FE05-7D7D-86DD-4F0448051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BC13A-536F-64A2-7BA7-00B05CE23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840493-72C7-D6A0-5FC2-5AB69F197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692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540B5-E406-8602-285F-57ABCEB58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400EF-4F96-0811-A6BE-203A5FC63A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7AFF9-5BAF-BDA9-8443-4F971F8D7D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3F6465-938D-5F9C-2BB8-C0DBA1E84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EA0B14-4D01-6A2A-BAA0-E2100A2A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54DB7A-99DB-BF68-8073-468BDE82AD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997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E447B-E884-3889-1C94-A9DBD4812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A52032-3D22-088A-FC38-3FA2D7F095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278890-D9AA-6055-1007-EB5CC2E10D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2BBFA1-3073-1637-7A03-98967B2935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43713D-1623-3548-41B5-E37C91F14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E7F5F7-7952-5AEB-C4FC-581432F7D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9101AD-8FBF-D6C4-BAF0-E5ADD0703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8107F6-DA31-AD81-806B-80836C065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79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8F75B-E28D-D9C2-091F-0A60ACE00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142C92-073B-57ED-C855-E9C69AA70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E31188-F898-0B9D-786E-CDCEC838C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07C6CD-EEF9-E0A9-1DDF-6451ECC88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21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B8CA95-35C2-8A72-5F7D-890AD650C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904DD3C-A54A-3B3B-A298-9229C672B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96644B-F598-7B2B-D0C2-DDC94A185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82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D8973-3A11-3FF2-9C24-A2958DCD7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AF290-34BF-0E2E-EA8F-DD50BDABD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669406-376D-4ACA-6BEF-EF4888478C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9E56F-24F9-6837-9DEB-A41D58B66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F8F14F-9520-742A-4A97-4681CF61E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AC12C2-8AD6-75F6-C039-797790C87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573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64281-F7A3-9E92-DCBC-EDDC5C84AA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B6F084-4C6F-DBFE-DB5B-22596F0096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D1C65C-B8DA-D53D-67B8-71DBAF0416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6CD0EF-D280-E75D-D2DB-BBC9DE868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83D117-FBA4-409E-9A59-11FFD1145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97EF3B-D91F-2152-312A-4F765AEAF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57A25-DA95-E5F1-72F6-2883104C4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3E31EB-1B10-5F88-53A2-B5AEAFB58D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492C8D-1951-30A9-497C-1D5AA0D88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5BFEF-44C2-E99E-8D1B-7255DA6C5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C02A6F-7DF6-3698-5942-656246015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4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1D2FBE-7107-E77B-1D2E-389D1560B7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DBD386-2B23-F95F-789A-13640B9D50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E5A696-A0EE-D620-BB80-752FCC206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E58248-DD3C-C834-12DD-1E19D97F6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1922A9-0032-1175-F168-6207715BB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25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AB2813-3AE1-2CB1-32EE-0DDCF0CB28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731370-B5DC-CFC5-2CDF-C82F348D10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D4445-5D86-9BBA-2852-23E03B417B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8ADAD9E-22D3-4624-8D9B-A61A29DDB37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4F81AF-BE5F-5001-6BA2-2CC4B0F34B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8777AF-A2E2-603A-9D12-D864101B6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674FEBD-722D-49E0-8523-91DD10121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17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s/photo/595624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FC3D2873-2194-4FB0-BFBA-7E7EEB984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A0BD79-384D-4308-5247-9A93735AC0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006" r="-2" b="4040"/>
          <a:stretch/>
        </p:blipFill>
        <p:spPr>
          <a:xfrm>
            <a:off x="8529321" y="10"/>
            <a:ext cx="3662680" cy="3401558"/>
          </a:xfrm>
          <a:custGeom>
            <a:avLst/>
            <a:gdLst/>
            <a:ahLst/>
            <a:cxnLst/>
            <a:rect l="l" t="t" r="r" b="b"/>
            <a:pathLst>
              <a:path w="3662680" h="3401568">
                <a:moveTo>
                  <a:pt x="0" y="0"/>
                </a:moveTo>
                <a:lnTo>
                  <a:pt x="3662680" y="0"/>
                </a:lnTo>
                <a:lnTo>
                  <a:pt x="3662680" y="3401568"/>
                </a:lnTo>
                <a:lnTo>
                  <a:pt x="774527" y="3401568"/>
                </a:lnTo>
                <a:lnTo>
                  <a:pt x="769892" y="3133175"/>
                </a:lnTo>
                <a:cubicBezTo>
                  <a:pt x="732577" y="2055441"/>
                  <a:pt x="492520" y="1056020"/>
                  <a:pt x="104445" y="215033"/>
                </a:cubicBez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8A308CC-530F-217F-F33F-53F9D959D82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363" r="3929" b="-1"/>
          <a:stretch/>
        </p:blipFill>
        <p:spPr>
          <a:xfrm>
            <a:off x="5115314" y="10"/>
            <a:ext cx="4118110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9E43999-7CB0-7F8D-0883-DE24C34CA11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30016"/>
          <a:stretch/>
        </p:blipFill>
        <p:spPr>
          <a:xfrm>
            <a:off x="5168353" y="3456432"/>
            <a:ext cx="7023646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</p:spPr>
      </p:pic>
      <p:sp useBgFill="1">
        <p:nvSpPr>
          <p:cNvPr id="17" name="Freeform: Shape 16">
            <a:extLst>
              <a:ext uri="{FF2B5EF4-FFF2-40B4-BE49-F238E27FC236}">
                <a16:creationId xmlns:a16="http://schemas.microsoft.com/office/drawing/2014/main" id="{B228652A-FD81-4A3C-B164-2012BF4EE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27943" cy="6858000"/>
          </a:xfrm>
          <a:custGeom>
            <a:avLst/>
            <a:gdLst>
              <a:gd name="connsiteX0" fmla="*/ 0 w 5927943"/>
              <a:gd name="connsiteY0" fmla="*/ 0 h 6858000"/>
              <a:gd name="connsiteX1" fmla="*/ 5129522 w 5927943"/>
              <a:gd name="connsiteY1" fmla="*/ 0 h 6858000"/>
              <a:gd name="connsiteX2" fmla="*/ 5289639 w 5927943"/>
              <a:gd name="connsiteY2" fmla="*/ 323150 h 6858000"/>
              <a:gd name="connsiteX3" fmla="*/ 5927943 w 5927943"/>
              <a:gd name="connsiteY3" fmla="*/ 3476847 h 6858000"/>
              <a:gd name="connsiteX4" fmla="*/ 5289639 w 5927943"/>
              <a:gd name="connsiteY4" fmla="*/ 6630545 h 6858000"/>
              <a:gd name="connsiteX5" fmla="*/ 5176937 w 5927943"/>
              <a:gd name="connsiteY5" fmla="*/ 6858000 h 6858000"/>
              <a:gd name="connsiteX6" fmla="*/ 0 w 592794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7943" h="6858000">
                <a:moveTo>
                  <a:pt x="0" y="0"/>
                </a:moveTo>
                <a:lnTo>
                  <a:pt x="5129522" y="0"/>
                </a:lnTo>
                <a:lnTo>
                  <a:pt x="5289639" y="323150"/>
                </a:lnTo>
                <a:cubicBezTo>
                  <a:pt x="5692631" y="1223391"/>
                  <a:pt x="5927943" y="2308646"/>
                  <a:pt x="5927943" y="3476847"/>
                </a:cubicBezTo>
                <a:cubicBezTo>
                  <a:pt x="5927943" y="4645048"/>
                  <a:pt x="5692631" y="5730304"/>
                  <a:pt x="5289639" y="6630545"/>
                </a:cubicBezTo>
                <a:lnTo>
                  <a:pt x="517693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FE8F25D8-4980-4C67-9E0C-7BE94C9CB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17310" cy="6858000"/>
          </a:xfrm>
          <a:custGeom>
            <a:avLst/>
            <a:gdLst>
              <a:gd name="connsiteX0" fmla="*/ 0 w 5917310"/>
              <a:gd name="connsiteY0" fmla="*/ 0 h 6858000"/>
              <a:gd name="connsiteX1" fmla="*/ 5118889 w 5917310"/>
              <a:gd name="connsiteY1" fmla="*/ 0 h 6858000"/>
              <a:gd name="connsiteX2" fmla="*/ 5279006 w 5917310"/>
              <a:gd name="connsiteY2" fmla="*/ 323150 h 6858000"/>
              <a:gd name="connsiteX3" fmla="*/ 5917310 w 5917310"/>
              <a:gd name="connsiteY3" fmla="*/ 3476847 h 6858000"/>
              <a:gd name="connsiteX4" fmla="*/ 5279006 w 5917310"/>
              <a:gd name="connsiteY4" fmla="*/ 6630545 h 6858000"/>
              <a:gd name="connsiteX5" fmla="*/ 5166304 w 5917310"/>
              <a:gd name="connsiteY5" fmla="*/ 6858000 h 6858000"/>
              <a:gd name="connsiteX6" fmla="*/ 0 w 591731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17310" h="6858000">
                <a:moveTo>
                  <a:pt x="0" y="0"/>
                </a:moveTo>
                <a:lnTo>
                  <a:pt x="5118889" y="0"/>
                </a:lnTo>
                <a:lnTo>
                  <a:pt x="5279006" y="323150"/>
                </a:lnTo>
                <a:cubicBezTo>
                  <a:pt x="5681998" y="1223391"/>
                  <a:pt x="5917310" y="2308646"/>
                  <a:pt x="5917310" y="3476847"/>
                </a:cubicBezTo>
                <a:cubicBezTo>
                  <a:pt x="5917310" y="4645048"/>
                  <a:pt x="5681998" y="5730304"/>
                  <a:pt x="5279006" y="6630545"/>
                </a:cubicBezTo>
                <a:lnTo>
                  <a:pt x="516630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8CE6C9-19F3-C3E7-BFAF-31DD9A85F4A7}"/>
              </a:ext>
            </a:extLst>
          </p:cNvPr>
          <p:cNvSpPr txBox="1"/>
          <p:nvPr/>
        </p:nvSpPr>
        <p:spPr>
          <a:xfrm>
            <a:off x="438912" y="1527048"/>
            <a:ext cx="5020056" cy="277063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kern="1200" dirty="0">
                <a:solidFill>
                  <a:schemeClr val="tx1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On Mondays it will be meat free for pack lunches and dinners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A214C69-1234-4E5D-91CD-BEA0020425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86E49C8-40C0-4E80-BAC0-9A66298F1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461119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7776704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061B7B-DB7C-4F12-9506-ACA56E118B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3365" y="752370"/>
            <a:ext cx="3543795" cy="509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325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hool lunch tray with milk, sandwich, and apple held by a young student">
            <a:extLst>
              <a:ext uri="{FF2B5EF4-FFF2-40B4-BE49-F238E27FC236}">
                <a16:creationId xmlns:a16="http://schemas.microsoft.com/office/drawing/2014/main" id="{4DB4C850-6374-2290-DB82-87CE3CA6D9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088038" y="643466"/>
            <a:ext cx="8015923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209436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2965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7" name="Picture 36" descr="A pizza with basil leaves on top&#10;&#10;Description automatically generated">
            <a:extLst>
              <a:ext uri="{FF2B5EF4-FFF2-40B4-BE49-F238E27FC236}">
                <a16:creationId xmlns:a16="http://schemas.microsoft.com/office/drawing/2014/main" id="{095802D6-EE42-FAB0-4219-6E37C5956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0317" r="19683" b="1"/>
          <a:stretch/>
        </p:blipFill>
        <p:spPr>
          <a:xfrm>
            <a:off x="505418" y="554151"/>
            <a:ext cx="5742189" cy="574218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47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9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550EEB6-8640-82C0-0E34-29699D4E5704}"/>
              </a:ext>
            </a:extLst>
          </p:cNvPr>
          <p:cNvSpPr txBox="1"/>
          <p:nvPr/>
        </p:nvSpPr>
        <p:spPr>
          <a:xfrm>
            <a:off x="6657715" y="2990818"/>
            <a:ext cx="4195673" cy="2913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Pizza is one of a meat free foods but no bacon or pepperoni, instead you can have margherita. </a:t>
            </a:r>
          </a:p>
        </p:txBody>
      </p:sp>
      <p:sp>
        <p:nvSpPr>
          <p:cNvPr id="51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53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7155988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554AF9D-8D6D-0C9A-79C3-84A0D9E03F9C}"/>
              </a:ext>
            </a:extLst>
          </p:cNvPr>
          <p:cNvSpPr txBox="1"/>
          <p:nvPr/>
        </p:nvSpPr>
        <p:spPr>
          <a:xfrm>
            <a:off x="838201" y="1825625"/>
            <a:ext cx="5092194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Or maybe a salad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F9FCA3-9047-B219-2F2E-0DEF377364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3742"/>
          <a:stretch/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5" name="Arc 14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Salad bowl of assorted vegetables">
            <a:extLst>
              <a:ext uri="{FF2B5EF4-FFF2-40B4-BE49-F238E27FC236}">
                <a16:creationId xmlns:a16="http://schemas.microsoft.com/office/drawing/2014/main" id="{BD792FD7-7531-8AE0-D5AF-918CEB5FC3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74" r="1230" b="4"/>
          <a:stretch/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14536837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CE85E0-BC7F-EF24-7A22-1EA0C9828FF4}"/>
              </a:ext>
            </a:extLst>
          </p:cNvPr>
          <p:cNvSpPr txBox="1"/>
          <p:nvPr/>
        </p:nvSpPr>
        <p:spPr>
          <a:xfrm>
            <a:off x="6657715" y="2990818"/>
            <a:ext cx="4195675" cy="2913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Or if you like pasta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0F14822-B1F1-4730-A131-C3416A790B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50930" y="3942512"/>
            <a:ext cx="3238728" cy="2915488"/>
          </a:xfrm>
          <a:custGeom>
            <a:avLst/>
            <a:gdLst>
              <a:gd name="connsiteX0" fmla="*/ 1619364 w 3238728"/>
              <a:gd name="connsiteY0" fmla="*/ 0 h 2915488"/>
              <a:gd name="connsiteX1" fmla="*/ 3238728 w 3238728"/>
              <a:gd name="connsiteY1" fmla="*/ 1619364 h 2915488"/>
              <a:gd name="connsiteX2" fmla="*/ 2649430 w 3238728"/>
              <a:gd name="connsiteY2" fmla="*/ 2868944 h 2915488"/>
              <a:gd name="connsiteX3" fmla="*/ 2587188 w 3238728"/>
              <a:gd name="connsiteY3" fmla="*/ 2915488 h 2915488"/>
              <a:gd name="connsiteX4" fmla="*/ 651541 w 3238728"/>
              <a:gd name="connsiteY4" fmla="*/ 2915488 h 2915488"/>
              <a:gd name="connsiteX5" fmla="*/ 589298 w 3238728"/>
              <a:gd name="connsiteY5" fmla="*/ 2868944 h 2915488"/>
              <a:gd name="connsiteX6" fmla="*/ 0 w 3238728"/>
              <a:gd name="connsiteY6" fmla="*/ 1619364 h 2915488"/>
              <a:gd name="connsiteX7" fmla="*/ 1619364 w 3238728"/>
              <a:gd name="connsiteY7" fmla="*/ 0 h 2915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38728" h="2915488">
                <a:moveTo>
                  <a:pt x="1619364" y="0"/>
                </a:moveTo>
                <a:cubicBezTo>
                  <a:pt x="2513714" y="0"/>
                  <a:pt x="3238728" y="725014"/>
                  <a:pt x="3238728" y="1619364"/>
                </a:cubicBezTo>
                <a:cubicBezTo>
                  <a:pt x="3238728" y="2122436"/>
                  <a:pt x="3009329" y="2571929"/>
                  <a:pt x="2649430" y="2868944"/>
                </a:cubicBezTo>
                <a:lnTo>
                  <a:pt x="2587188" y="2915488"/>
                </a:lnTo>
                <a:lnTo>
                  <a:pt x="651541" y="2915488"/>
                </a:lnTo>
                <a:lnTo>
                  <a:pt x="589298" y="2868944"/>
                </a:lnTo>
                <a:cubicBezTo>
                  <a:pt x="229399" y="2571929"/>
                  <a:pt x="0" y="2122436"/>
                  <a:pt x="0" y="1619364"/>
                </a:cubicBezTo>
                <a:cubicBezTo>
                  <a:pt x="0" y="725014"/>
                  <a:pt x="725014" y="0"/>
                  <a:pt x="1619364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63F1D6B-3845-4F68-9803-39000080E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154502" cy="4167582"/>
          </a:xfrm>
          <a:custGeom>
            <a:avLst/>
            <a:gdLst>
              <a:gd name="connsiteX0" fmla="*/ 1209514 w 4154502"/>
              <a:gd name="connsiteY0" fmla="*/ 0 h 4167582"/>
              <a:gd name="connsiteX1" fmla="*/ 2782034 w 4154502"/>
              <a:gd name="connsiteY1" fmla="*/ 0 h 4167582"/>
              <a:gd name="connsiteX2" fmla="*/ 2836049 w 4154502"/>
              <a:gd name="connsiteY2" fmla="*/ 19770 h 4167582"/>
              <a:gd name="connsiteX3" fmla="*/ 4154502 w 4154502"/>
              <a:gd name="connsiteY3" fmla="*/ 2008854 h 4167582"/>
              <a:gd name="connsiteX4" fmla="*/ 1995774 w 4154502"/>
              <a:gd name="connsiteY4" fmla="*/ 4167582 h 4167582"/>
              <a:gd name="connsiteX5" fmla="*/ 6690 w 4154502"/>
              <a:gd name="connsiteY5" fmla="*/ 2849129 h 4167582"/>
              <a:gd name="connsiteX6" fmla="*/ 0 w 4154502"/>
              <a:gd name="connsiteY6" fmla="*/ 2830852 h 4167582"/>
              <a:gd name="connsiteX7" fmla="*/ 0 w 4154502"/>
              <a:gd name="connsiteY7" fmla="*/ 1186857 h 4167582"/>
              <a:gd name="connsiteX8" fmla="*/ 6690 w 4154502"/>
              <a:gd name="connsiteY8" fmla="*/ 1168580 h 4167582"/>
              <a:gd name="connsiteX9" fmla="*/ 1155500 w 4154502"/>
              <a:gd name="connsiteY9" fmla="*/ 19770 h 4167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154502" h="4167582">
                <a:moveTo>
                  <a:pt x="1209514" y="0"/>
                </a:moveTo>
                <a:lnTo>
                  <a:pt x="2782034" y="0"/>
                </a:lnTo>
                <a:lnTo>
                  <a:pt x="2836049" y="19770"/>
                </a:lnTo>
                <a:cubicBezTo>
                  <a:pt x="3610849" y="347482"/>
                  <a:pt x="4154502" y="1114679"/>
                  <a:pt x="4154502" y="2008854"/>
                </a:cubicBezTo>
                <a:cubicBezTo>
                  <a:pt x="4154502" y="3201087"/>
                  <a:pt x="3188007" y="4167582"/>
                  <a:pt x="1995774" y="4167582"/>
                </a:cubicBezTo>
                <a:cubicBezTo>
                  <a:pt x="1101599" y="4167582"/>
                  <a:pt x="334402" y="3623929"/>
                  <a:pt x="6690" y="2849129"/>
                </a:cubicBezTo>
                <a:lnTo>
                  <a:pt x="0" y="2830852"/>
                </a:lnTo>
                <a:lnTo>
                  <a:pt x="0" y="1186857"/>
                </a:lnTo>
                <a:lnTo>
                  <a:pt x="6690" y="1168580"/>
                </a:lnTo>
                <a:cubicBezTo>
                  <a:pt x="225165" y="652046"/>
                  <a:pt x="638966" y="238245"/>
                  <a:pt x="1155500" y="1977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41B6BC-D3D2-BDF0-C090-58FCFE6378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5" b="1"/>
          <a:stretch/>
        </p:blipFill>
        <p:spPr>
          <a:xfrm>
            <a:off x="-3" y="10"/>
            <a:ext cx="4317456" cy="4167571"/>
          </a:xfrm>
          <a:custGeom>
            <a:avLst/>
            <a:gdLst/>
            <a:ahLst/>
            <a:cxnLst/>
            <a:rect l="l" t="t" r="r" b="b"/>
            <a:pathLst>
              <a:path w="4317456" h="4167581">
                <a:moveTo>
                  <a:pt x="1372466" y="0"/>
                </a:moveTo>
                <a:lnTo>
                  <a:pt x="2944990" y="0"/>
                </a:lnTo>
                <a:lnTo>
                  <a:pt x="2999002" y="19769"/>
                </a:lnTo>
                <a:cubicBezTo>
                  <a:pt x="3773802" y="347482"/>
                  <a:pt x="4317456" y="1114680"/>
                  <a:pt x="4317456" y="2008853"/>
                </a:cubicBezTo>
                <a:cubicBezTo>
                  <a:pt x="4317456" y="3201085"/>
                  <a:pt x="3350960" y="4167581"/>
                  <a:pt x="2158728" y="4167581"/>
                </a:cubicBezTo>
                <a:cubicBezTo>
                  <a:pt x="966497" y="4167581"/>
                  <a:pt x="0" y="3201085"/>
                  <a:pt x="0" y="2008853"/>
                </a:cubicBezTo>
                <a:cubicBezTo>
                  <a:pt x="0" y="1114680"/>
                  <a:pt x="543654" y="347482"/>
                  <a:pt x="1318454" y="19769"/>
                </a:cubicBezTo>
                <a:close/>
              </a:path>
            </a:pathLst>
          </a:cu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406C90D-4851-7A83-2FC7-FBE510CFB99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32" r="-2" b="11908"/>
          <a:stretch/>
        </p:blipFill>
        <p:spPr>
          <a:xfrm>
            <a:off x="2767505" y="3942512"/>
            <a:ext cx="3238727" cy="2915488"/>
          </a:xfrm>
          <a:custGeom>
            <a:avLst/>
            <a:gdLst/>
            <a:ahLst/>
            <a:cxnLst/>
            <a:rect l="l" t="t" r="r" b="b"/>
            <a:pathLst>
              <a:path w="3238727" h="2915488">
                <a:moveTo>
                  <a:pt x="1619364" y="0"/>
                </a:moveTo>
                <a:cubicBezTo>
                  <a:pt x="2513714" y="0"/>
                  <a:pt x="3238727" y="725014"/>
                  <a:pt x="3238727" y="1619364"/>
                </a:cubicBezTo>
                <a:cubicBezTo>
                  <a:pt x="3238727" y="2122436"/>
                  <a:pt x="3009328" y="2571928"/>
                  <a:pt x="2649429" y="2868943"/>
                </a:cubicBezTo>
                <a:lnTo>
                  <a:pt x="2587186" y="2915488"/>
                </a:lnTo>
                <a:lnTo>
                  <a:pt x="651541" y="2915488"/>
                </a:lnTo>
                <a:lnTo>
                  <a:pt x="589298" y="2868943"/>
                </a:lnTo>
                <a:cubicBezTo>
                  <a:pt x="229399" y="2571928"/>
                  <a:pt x="0" y="2122436"/>
                  <a:pt x="0" y="1619364"/>
                </a:cubicBezTo>
                <a:cubicBezTo>
                  <a:pt x="0" y="725014"/>
                  <a:pt x="725014" y="0"/>
                  <a:pt x="1619364" y="0"/>
                </a:cubicBezTo>
                <a:close/>
              </a:path>
            </a:pathLst>
          </a:cu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C6C6FA52-B664-419A-A212-125E50579D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825" y="1771652"/>
            <a:ext cx="3486643" cy="2754874"/>
            <a:chOff x="1303825" y="1771652"/>
            <a:chExt cx="3486643" cy="2754874"/>
          </a:xfrm>
        </p:grpSpPr>
        <p:sp>
          <p:nvSpPr>
            <p:cNvPr id="26" name="Graphic 11">
              <a:extLst>
                <a:ext uri="{FF2B5EF4-FFF2-40B4-BE49-F238E27FC236}">
                  <a16:creationId xmlns:a16="http://schemas.microsoft.com/office/drawing/2014/main" id="{6CB927A4-E432-4310-9CD5-E89FF50631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618953" y="1771652"/>
              <a:ext cx="171515" cy="171515"/>
            </a:xfrm>
            <a:custGeom>
              <a:avLst/>
              <a:gdLst>
                <a:gd name="connsiteX0" fmla="*/ 159874 w 171515"/>
                <a:gd name="connsiteY0" fmla="*/ 74116 h 171515"/>
                <a:gd name="connsiteX1" fmla="*/ 97399 w 171515"/>
                <a:gd name="connsiteY1" fmla="*/ 74116 h 171515"/>
                <a:gd name="connsiteX2" fmla="*/ 97399 w 171515"/>
                <a:gd name="connsiteY2" fmla="*/ 11641 h 171515"/>
                <a:gd name="connsiteX3" fmla="*/ 85758 w 171515"/>
                <a:gd name="connsiteY3" fmla="*/ 0 h 171515"/>
                <a:gd name="connsiteX4" fmla="*/ 74116 w 171515"/>
                <a:gd name="connsiteY4" fmla="*/ 11641 h 171515"/>
                <a:gd name="connsiteX5" fmla="*/ 74116 w 171515"/>
                <a:gd name="connsiteY5" fmla="*/ 74116 h 171515"/>
                <a:gd name="connsiteX6" fmla="*/ 11641 w 171515"/>
                <a:gd name="connsiteY6" fmla="*/ 74116 h 171515"/>
                <a:gd name="connsiteX7" fmla="*/ 0 w 171515"/>
                <a:gd name="connsiteY7" fmla="*/ 85758 h 171515"/>
                <a:gd name="connsiteX8" fmla="*/ 11641 w 171515"/>
                <a:gd name="connsiteY8" fmla="*/ 97399 h 171515"/>
                <a:gd name="connsiteX9" fmla="*/ 74116 w 171515"/>
                <a:gd name="connsiteY9" fmla="*/ 97399 h 171515"/>
                <a:gd name="connsiteX10" fmla="*/ 74116 w 171515"/>
                <a:gd name="connsiteY10" fmla="*/ 159874 h 171515"/>
                <a:gd name="connsiteX11" fmla="*/ 85758 w 171515"/>
                <a:gd name="connsiteY11" fmla="*/ 171515 h 171515"/>
                <a:gd name="connsiteX12" fmla="*/ 97399 w 171515"/>
                <a:gd name="connsiteY12" fmla="*/ 159874 h 171515"/>
                <a:gd name="connsiteX13" fmla="*/ 97399 w 171515"/>
                <a:gd name="connsiteY13" fmla="*/ 97399 h 171515"/>
                <a:gd name="connsiteX14" fmla="*/ 159874 w 171515"/>
                <a:gd name="connsiteY14" fmla="*/ 97399 h 171515"/>
                <a:gd name="connsiteX15" fmla="*/ 171515 w 171515"/>
                <a:gd name="connsiteY15" fmla="*/ 85758 h 171515"/>
                <a:gd name="connsiteX16" fmla="*/ 159874 w 171515"/>
                <a:gd name="connsiteY16" fmla="*/ 74116 h 1715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1515" h="171515">
                  <a:moveTo>
                    <a:pt x="159874" y="74116"/>
                  </a:moveTo>
                  <a:lnTo>
                    <a:pt x="97399" y="74116"/>
                  </a:lnTo>
                  <a:lnTo>
                    <a:pt x="97399" y="11641"/>
                  </a:lnTo>
                  <a:cubicBezTo>
                    <a:pt x="97399" y="5212"/>
                    <a:pt x="92187" y="0"/>
                    <a:pt x="85758" y="0"/>
                  </a:cubicBezTo>
                  <a:cubicBezTo>
                    <a:pt x="79328" y="0"/>
                    <a:pt x="74116" y="5212"/>
                    <a:pt x="74116" y="11641"/>
                  </a:cubicBezTo>
                  <a:lnTo>
                    <a:pt x="74116" y="74116"/>
                  </a:lnTo>
                  <a:lnTo>
                    <a:pt x="11641" y="74116"/>
                  </a:lnTo>
                  <a:cubicBezTo>
                    <a:pt x="5212" y="74116"/>
                    <a:pt x="0" y="79328"/>
                    <a:pt x="0" y="85758"/>
                  </a:cubicBezTo>
                  <a:cubicBezTo>
                    <a:pt x="0" y="92187"/>
                    <a:pt x="5212" y="97399"/>
                    <a:pt x="11641" y="97399"/>
                  </a:cubicBezTo>
                  <a:lnTo>
                    <a:pt x="74116" y="97399"/>
                  </a:lnTo>
                  <a:lnTo>
                    <a:pt x="74116" y="159874"/>
                  </a:lnTo>
                  <a:cubicBezTo>
                    <a:pt x="74116" y="166303"/>
                    <a:pt x="79328" y="171515"/>
                    <a:pt x="85758" y="171515"/>
                  </a:cubicBezTo>
                  <a:cubicBezTo>
                    <a:pt x="92187" y="171515"/>
                    <a:pt x="97399" y="166303"/>
                    <a:pt x="97399" y="159874"/>
                  </a:cubicBezTo>
                  <a:lnTo>
                    <a:pt x="97399" y="97399"/>
                  </a:lnTo>
                  <a:lnTo>
                    <a:pt x="159874" y="97399"/>
                  </a:lnTo>
                  <a:cubicBezTo>
                    <a:pt x="166303" y="97399"/>
                    <a:pt x="171515" y="92187"/>
                    <a:pt x="171515" y="85758"/>
                  </a:cubicBezTo>
                  <a:cubicBezTo>
                    <a:pt x="171515" y="79328"/>
                    <a:pt x="166303" y="74116"/>
                    <a:pt x="159874" y="74116"/>
                  </a:cubicBezTo>
                  <a:close/>
                </a:path>
              </a:pathLst>
            </a:custGeom>
            <a:solidFill>
              <a:schemeClr val="accent1"/>
            </a:solidFill>
            <a:ln w="7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Graphic 10">
              <a:extLst>
                <a:ext uri="{FF2B5EF4-FFF2-40B4-BE49-F238E27FC236}">
                  <a16:creationId xmlns:a16="http://schemas.microsoft.com/office/drawing/2014/main" id="{E3020543-B24B-4EC4-8FFC-8DD88EEA9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04045" y="3208746"/>
              <a:ext cx="112426" cy="112426"/>
            </a:xfrm>
            <a:custGeom>
              <a:avLst/>
              <a:gdLst>
                <a:gd name="connsiteX0" fmla="*/ 112426 w 112426"/>
                <a:gd name="connsiteY0" fmla="*/ 56213 h 112426"/>
                <a:gd name="connsiteX1" fmla="*/ 56213 w 112426"/>
                <a:gd name="connsiteY1" fmla="*/ 112426 h 112426"/>
                <a:gd name="connsiteX2" fmla="*/ 0 w 112426"/>
                <a:gd name="connsiteY2" fmla="*/ 56213 h 112426"/>
                <a:gd name="connsiteX3" fmla="*/ 56213 w 112426"/>
                <a:gd name="connsiteY3" fmla="*/ 0 h 112426"/>
                <a:gd name="connsiteX4" fmla="*/ 112426 w 112426"/>
                <a:gd name="connsiteY4" fmla="*/ 56213 h 112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2426" h="112426">
                  <a:moveTo>
                    <a:pt x="112426" y="56213"/>
                  </a:moveTo>
                  <a:cubicBezTo>
                    <a:pt x="112426" y="87259"/>
                    <a:pt x="87259" y="112426"/>
                    <a:pt x="56213" y="112426"/>
                  </a:cubicBezTo>
                  <a:cubicBezTo>
                    <a:pt x="25167" y="112426"/>
                    <a:pt x="0" y="87259"/>
                    <a:pt x="0" y="56213"/>
                  </a:cubicBezTo>
                  <a:cubicBezTo>
                    <a:pt x="0" y="25167"/>
                    <a:pt x="25167" y="0"/>
                    <a:pt x="56213" y="0"/>
                  </a:cubicBezTo>
                  <a:cubicBezTo>
                    <a:pt x="87259" y="0"/>
                    <a:pt x="112426" y="25167"/>
                    <a:pt x="112426" y="56213"/>
                  </a:cubicBezTo>
                  <a:close/>
                </a:path>
              </a:pathLst>
            </a:custGeom>
            <a:solidFill>
              <a:schemeClr val="accent1"/>
            </a:solidFill>
            <a:ln w="51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Graphic 12">
              <a:extLst>
                <a:ext uri="{FF2B5EF4-FFF2-40B4-BE49-F238E27FC236}">
                  <a16:creationId xmlns:a16="http://schemas.microsoft.com/office/drawing/2014/main" id="{1453BF6C-B012-48B7-B4E8-6D7AC7C27D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825" y="4368981"/>
              <a:ext cx="157545" cy="157545"/>
            </a:xfrm>
            <a:custGeom>
              <a:avLst/>
              <a:gdLst>
                <a:gd name="connsiteX0" fmla="*/ 78773 w 157545"/>
                <a:gd name="connsiteY0" fmla="*/ 23283 h 157545"/>
                <a:gd name="connsiteX1" fmla="*/ 134262 w 157545"/>
                <a:gd name="connsiteY1" fmla="*/ 78773 h 157545"/>
                <a:gd name="connsiteX2" fmla="*/ 78773 w 157545"/>
                <a:gd name="connsiteY2" fmla="*/ 134262 h 157545"/>
                <a:gd name="connsiteX3" fmla="*/ 23283 w 157545"/>
                <a:gd name="connsiteY3" fmla="*/ 78773 h 157545"/>
                <a:gd name="connsiteX4" fmla="*/ 78773 w 157545"/>
                <a:gd name="connsiteY4" fmla="*/ 23283 h 157545"/>
                <a:gd name="connsiteX5" fmla="*/ 78773 w 157545"/>
                <a:gd name="connsiteY5" fmla="*/ 0 h 157545"/>
                <a:gd name="connsiteX6" fmla="*/ 0 w 157545"/>
                <a:gd name="connsiteY6" fmla="*/ 78773 h 157545"/>
                <a:gd name="connsiteX7" fmla="*/ 78773 w 157545"/>
                <a:gd name="connsiteY7" fmla="*/ 157545 h 157545"/>
                <a:gd name="connsiteX8" fmla="*/ 157545 w 157545"/>
                <a:gd name="connsiteY8" fmla="*/ 78773 h 157545"/>
                <a:gd name="connsiteX9" fmla="*/ 78773 w 157545"/>
                <a:gd name="connsiteY9" fmla="*/ 0 h 15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7545" h="157545">
                  <a:moveTo>
                    <a:pt x="78773" y="23283"/>
                  </a:moveTo>
                  <a:cubicBezTo>
                    <a:pt x="109419" y="23283"/>
                    <a:pt x="134262" y="48126"/>
                    <a:pt x="134262" y="78773"/>
                  </a:cubicBezTo>
                  <a:cubicBezTo>
                    <a:pt x="134262" y="109419"/>
                    <a:pt x="109419" y="134262"/>
                    <a:pt x="78773" y="134262"/>
                  </a:cubicBezTo>
                  <a:cubicBezTo>
                    <a:pt x="48126" y="134262"/>
                    <a:pt x="23283" y="109419"/>
                    <a:pt x="23283" y="78773"/>
                  </a:cubicBezTo>
                  <a:cubicBezTo>
                    <a:pt x="23312" y="48139"/>
                    <a:pt x="48139" y="23312"/>
                    <a:pt x="78773" y="23283"/>
                  </a:cubicBezTo>
                  <a:moveTo>
                    <a:pt x="78773" y="0"/>
                  </a:moveTo>
                  <a:cubicBezTo>
                    <a:pt x="35268" y="0"/>
                    <a:pt x="0" y="35268"/>
                    <a:pt x="0" y="78773"/>
                  </a:cubicBezTo>
                  <a:cubicBezTo>
                    <a:pt x="0" y="122277"/>
                    <a:pt x="35268" y="157545"/>
                    <a:pt x="78773" y="157545"/>
                  </a:cubicBezTo>
                  <a:cubicBezTo>
                    <a:pt x="122277" y="157545"/>
                    <a:pt x="157545" y="122277"/>
                    <a:pt x="157545" y="78773"/>
                  </a:cubicBezTo>
                  <a:cubicBezTo>
                    <a:pt x="157545" y="35268"/>
                    <a:pt x="122277" y="0"/>
                    <a:pt x="78773" y="0"/>
                  </a:cubicBezTo>
                  <a:close/>
                </a:path>
              </a:pathLst>
            </a:custGeom>
            <a:solidFill>
              <a:schemeClr val="accent1"/>
            </a:solidFill>
            <a:ln w="75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3893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161948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288C6B4-AFC3-407F-A595-EFFD38D4C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F236821-17FE-429B-8D2C-08E13A64E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C0BDBCD2-E081-43AB-9119-C55465E59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654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5893" y="2443480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D1DF06-57E5-08FE-12DA-FC04570E4EBB}"/>
              </a:ext>
            </a:extLst>
          </p:cNvPr>
          <p:cNvSpPr txBox="1"/>
          <p:nvPr/>
        </p:nvSpPr>
        <p:spPr>
          <a:xfrm>
            <a:off x="371094" y="2718054"/>
            <a:ext cx="3438906" cy="3207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Or boiled eggs, omelettes. Plus, they are high in protein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B02BE-AE55-E8EC-12A8-53DD7912C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1184" y="977856"/>
            <a:ext cx="6922008" cy="5002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752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E2522D-1262-6833-9AF7-987951A7F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057116"/>
            <a:ext cx="7376160" cy="432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336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2FC4431EFB3FA44B13433A8AAD8F4DC" ma:contentTypeVersion="6" ma:contentTypeDescription="Create a new document." ma:contentTypeScope="" ma:versionID="b5233bb56b62b47913239cbeda7b261e">
  <xsd:schema xmlns:xsd="http://www.w3.org/2001/XMLSchema" xmlns:xs="http://www.w3.org/2001/XMLSchema" xmlns:p="http://schemas.microsoft.com/office/2006/metadata/properties" xmlns:ns3="347ff4b5-de86-48d7-b9f3-c2e7f4ddf5af" targetNamespace="http://schemas.microsoft.com/office/2006/metadata/properties" ma:root="true" ma:fieldsID="4139667969b5ba446d34fe953495e455" ns3:_="">
    <xsd:import namespace="347ff4b5-de86-48d7-b9f3-c2e7f4ddf5a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7ff4b5-de86-48d7-b9f3-c2e7f4ddf5a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47ff4b5-de86-48d7-b9f3-c2e7f4ddf5a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7053F64-DFF9-4107-9B2A-75D641F287F3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347ff4b5-de86-48d7-b9f3-c2e7f4ddf5af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F49AE10-6A07-4728-ACEB-B42C248A2961}">
  <ds:schemaRefs>
    <ds:schemaRef ds:uri="http://schemas.microsoft.com/office/2006/metadata/properties"/>
    <ds:schemaRef ds:uri="http://www.w3.org/2000/xmlns/"/>
    <ds:schemaRef ds:uri="347ff4b5-de86-48d7-b9f3-c2e7f4ddf5af"/>
    <ds:schemaRef ds:uri="http://www.w3.org/2001/XMLSchema-instance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73EAA2D-2A09-46DA-A31F-69138210E5A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10006</TotalTime>
  <Words>55</Words>
  <Application>Microsoft Office PowerPoint</Application>
  <PresentationFormat>Widescreen</PresentationFormat>
  <Paragraphs>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Aharoni</vt:lpstr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Cristina-Roxana Calin HE32173</dc:creator>
  <cp:lastModifiedBy>Malgorzata Nutter</cp:lastModifiedBy>
  <cp:revision>4</cp:revision>
  <dcterms:created xsi:type="dcterms:W3CDTF">2025-02-05T19:10:50Z</dcterms:created>
  <dcterms:modified xsi:type="dcterms:W3CDTF">2025-02-26T16:49:47Z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0x01010032FC4431EFB3FA44B13433A8AAD8F4DC</vt:lpwstr>
  </property>
</Properties>
</file>