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302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24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496A7-5734-4AE6-A195-BA4B37C099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26936A-166C-4E74-85F2-17C16677D6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2850E-CD11-495D-8CE3-716F0E7A0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5E794F-B601-46D8-8AB0-844C0129F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601C0-38A0-4A2C-A155-103000C53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917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E0F9D-EB86-4D25-B120-0B3938B2C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C660E-B558-4A91-B079-E0452A376A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0F36A2-81B8-4651-B727-A0A62C3D0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C7B10-E831-41DC-8FB0-4D66DE72E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691F4-097E-4FFC-BE1A-0100DF2A4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216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E4108-0496-45A6-92E7-8AF5784FD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BCA4FC-B4B5-45BE-AAEF-CBC5779987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64705E-ACAF-4027-B515-8A7AD9071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352573-D9C8-4701-A119-6B5125373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60757C-76DA-46C7-B432-C6D089629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14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8A578-4DEB-46B7-98A3-0CD9A5DF2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45E11-814D-429A-9695-9B7F10F58D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25463C-C22D-4D7A-96C6-1AD0E6556F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5DB79D-5B0F-4DB3-B87C-421F4C20D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962BBA-D37A-40A2-B71E-6E2FDEFE5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0D7638-8424-48AC-8B4F-CA0F17BF5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656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1B444-B06E-4F40-AE42-FBC1A4AC6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2E592B-BD33-42DC-9D77-59388C93CF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5FE85C-4327-49F1-B661-4967F92765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AA145D-1F37-405A-B161-15B2BFCD6E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B749B7-352F-446A-9EF3-351AEA1E4E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889C81-2DBC-4133-83E0-80D3FF9B8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1D0A46-45AA-4315-8155-417245D61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7C4294-B362-402D-8827-FE2E53633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394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F997A-63AA-44DE-BE11-D74046C2D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9EBB1E-AE41-450E-A9CB-49D790A9A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3304FD-E3E2-4DB0-8956-902DE552D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E05AE9-9352-4304-98DE-ADB74E590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582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B17AC0-D944-4E19-84BA-BEC690B82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B763E9-2287-4429-851F-DAA268C8A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BCCC6-B313-4B2F-8221-7C54FF791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839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D88F4-4F52-477A-9812-6F7DFC9A0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F4BBD-8FB3-47C5-9560-A993EDBEA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E2F15B-FD5E-4E47-8352-77A06FABDE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CABEF2-23B6-4888-B866-6B41645CB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34981F-6FB7-4012-9165-F050BEE33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DC1A6C-C920-4159-9C8F-6CF763BA1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319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07E5B-A39F-4655-B356-4852D2435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F32B13-1287-4580-9A9B-AED3D969CB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B6A10F-616D-4FB2-8F15-9FFC606EA1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0AC211-F739-4DAE-A030-5108A96DD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C0D37C-BEA5-4921-BA1A-BDB89BCF8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CD363-A652-4B35-B294-09411664B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478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F09E7-0E7C-4D1F-B12B-9D02FBE37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E077A1-4628-4BAE-88BC-15F8204706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7EB83-4DDF-4BEC-A008-870590129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105C8-BB57-4DEF-B961-82DAAEEA6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46F56-672C-4BBA-8ABE-E86764939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540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3799F2-B0EC-4D42-8313-A90AF31EB4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892DDD-47BB-452C-8BD2-66B6B235D1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402DC5-D940-44F3-ACE7-A30F21163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B950B-E950-4E71-9F55-5670B7FD3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8750D7-EF7E-471F-AF54-95985F758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53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38151"/>
            <a:ext cx="10960100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 sz="36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0764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5AB14D-19B6-4CE2-BA34-BF2E33FF2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4CC1FE-D7B2-42EE-A59B-CA073BDF4F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85591A-6988-4138-9D82-9E8D51D18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F8B96-226A-4EF7-B8E5-E4184D3FBE1B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6E783F-FE4E-4574-B000-B2FFF67FBC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598313-D571-4104-BDE3-52B0EB4942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451DD-EF72-42D7-BC24-BC7882EF6E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07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B33F88-18E9-4B63-83D0-78E42DAA52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7979" y="887278"/>
            <a:ext cx="3072798" cy="23634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09F585-AC64-4FFC-BFB6-4EDD6DF44D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45344" y="333214"/>
            <a:ext cx="3533301" cy="23634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800F0C-BE77-4CB4-8E70-6DE320CC47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67503" y="1584702"/>
            <a:ext cx="3165921" cy="368859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BF6968-B848-4913-B0E3-00B04E9CFE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1206" y="3862953"/>
            <a:ext cx="2553816" cy="27586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EAC51D4-AFB0-43CA-B34D-8EAFAC466C4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8069" y="3250770"/>
            <a:ext cx="2535242" cy="337088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021D6C-B035-4AFD-8D27-9CD122993B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52948" y="3556861"/>
            <a:ext cx="2211820" cy="275869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4A17C40-20F6-46DE-A5AC-B3D2C3A40EE1}"/>
              </a:ext>
            </a:extLst>
          </p:cNvPr>
          <p:cNvSpPr txBox="1"/>
          <p:nvPr/>
        </p:nvSpPr>
        <p:spPr>
          <a:xfrm>
            <a:off x="240224" y="232475"/>
            <a:ext cx="35333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Biodiversity whole school </a:t>
            </a:r>
            <a:r>
              <a:rPr lang="en-GB" b="1">
                <a:solidFill>
                  <a:srgbClr val="00B050"/>
                </a:solidFill>
              </a:rPr>
              <a:t>competition Summer 2025</a:t>
            </a:r>
            <a:endParaRPr lang="en-GB" b="1" dirty="0">
              <a:solidFill>
                <a:srgbClr val="00B050"/>
              </a:solidFill>
            </a:endParaRPr>
          </a:p>
          <a:p>
            <a:r>
              <a:rPr lang="en-GB" b="1" dirty="0">
                <a:solidFill>
                  <a:srgbClr val="00B050"/>
                </a:solidFill>
              </a:rPr>
              <a:t>11 children participated</a:t>
            </a:r>
          </a:p>
        </p:txBody>
      </p:sp>
      <p:pic>
        <p:nvPicPr>
          <p:cNvPr id="15" name="Video_1">
            <a:hlinkClick r:id="" action="ppaction://media"/>
            <a:extLst>
              <a:ext uri="{FF2B5EF4-FFF2-40B4-BE49-F238E27FC236}">
                <a16:creationId xmlns:a16="http://schemas.microsoft.com/office/drawing/2014/main" id="{EE951224-FDD8-4950-9275-FC4CAE7BD58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98069" y="1091716"/>
            <a:ext cx="747054" cy="132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00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7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38A9E-629A-4679-9447-5AAD7E74E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Biodiversity competition winners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017C7C-A468-4E36-AB52-512532715CB6}"/>
              </a:ext>
            </a:extLst>
          </p:cNvPr>
          <p:cNvSpPr txBox="1"/>
          <p:nvPr/>
        </p:nvSpPr>
        <p:spPr>
          <a:xfrm>
            <a:off x="1642820" y="1681566"/>
            <a:ext cx="660227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1</a:t>
            </a:r>
            <a:r>
              <a:rPr lang="en-GB" sz="4400" baseline="30000" dirty="0"/>
              <a:t>st</a:t>
            </a:r>
            <a:r>
              <a:rPr lang="en-GB" sz="4400" dirty="0"/>
              <a:t> – Haifa 5P </a:t>
            </a:r>
          </a:p>
          <a:p>
            <a:r>
              <a:rPr lang="en-GB" sz="4400" dirty="0"/>
              <a:t>2</a:t>
            </a:r>
            <a:r>
              <a:rPr lang="en-GB" sz="4400" baseline="30000" dirty="0"/>
              <a:t>nd</a:t>
            </a:r>
            <a:r>
              <a:rPr lang="en-GB" sz="4400" dirty="0"/>
              <a:t> – Carmen and </a:t>
            </a:r>
            <a:r>
              <a:rPr lang="en-GB" sz="4400" dirty="0" err="1"/>
              <a:t>Naila</a:t>
            </a:r>
            <a:r>
              <a:rPr lang="en-GB" sz="4400" dirty="0"/>
              <a:t> 6P</a:t>
            </a:r>
          </a:p>
          <a:p>
            <a:r>
              <a:rPr lang="en-GB" sz="4400" dirty="0"/>
              <a:t>3</a:t>
            </a:r>
            <a:r>
              <a:rPr lang="en-GB" sz="4400" baseline="30000" dirty="0"/>
              <a:t>rd</a:t>
            </a:r>
            <a:r>
              <a:rPr lang="en-GB" sz="4400" dirty="0"/>
              <a:t> – Srishti 5G</a:t>
            </a:r>
          </a:p>
        </p:txBody>
      </p:sp>
    </p:spTree>
    <p:extLst>
      <p:ext uri="{BB962C8B-B14F-4D97-AF65-F5344CB8AC3E}">
        <p14:creationId xmlns:p14="http://schemas.microsoft.com/office/powerpoint/2010/main" val="22568591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26</Words>
  <Application>Microsoft Office PowerPoint</Application>
  <PresentationFormat>Widescreen</PresentationFormat>
  <Paragraphs>6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</vt:lpstr>
      <vt:lpstr>Office Theme</vt:lpstr>
      <vt:lpstr>PowerPoint Presentation</vt:lpstr>
      <vt:lpstr>Biodiversity competition winners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Malgorzata Nutter</dc:creator>
  <cp:lastModifiedBy>Malgorzata Nutter</cp:lastModifiedBy>
  <cp:revision>67</cp:revision>
  <dcterms:created xsi:type="dcterms:W3CDTF">2025-02-06T11:14:56Z</dcterms:created>
  <dcterms:modified xsi:type="dcterms:W3CDTF">2025-07-04T12:16:37Z</dcterms:modified>
</cp:coreProperties>
</file>