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7" d="100"/>
          <a:sy n="87" d="100"/>
        </p:scale>
        <p:origin x="1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23118-A6AD-42C4-948B-A9D34AD2A3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341AB7-C58D-4365-BA21-17653C44CB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CCADF-C0FB-4C74-A93C-902BC5327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CB3C80-628B-4B7F-B33C-FD18A00D4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C9E8D-E965-4756-AFB3-71B908C2E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833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79D3A-9954-45C7-A6B3-53C5B047D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368F82-F5E4-4FE1-BACA-007E19ED90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450B74-46CB-4832-A21B-A231BAD3F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55827-B143-4E7F-A3E4-535793718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8A8FD-667F-43A8-9718-57E472418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76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1DAD6-7149-4D5E-9048-899C65CBB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CD5A0D-CC79-454D-88B8-64541C02B6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EB116-523E-4A8D-9EC4-1B747A376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29BE5-9D5F-4256-9549-1163DD672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2DA228-4364-4AA8-B330-3FC0FBB9A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77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D8A21-1128-4224-8CFA-5272D99EC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4A1FA3-74EE-4C9E-BDB8-CFE8751E20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C8D514-EBFB-4408-B7BD-E2A2735F0D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41B82D-AAB9-4882-862F-246FB7CC2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3A46A-2BD9-4581-ACCD-D3557E330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7115EC-E404-47F0-B475-128A26F67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204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35674-ADCC-4BCF-83DE-982371FF8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A157C-0993-463C-99DA-C6EB7620E9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9865E9-2FEA-4F81-A74D-AD497DFA39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28E947-86B3-4B50-A557-B45838D992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F538EA-1130-4A2D-8FA6-5823E1FE67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2324B-B434-4A98-9423-5546ACA2C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E2652F-CA18-4A87-A667-6E5B94C33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ADEEF4-4F5C-421A-B761-FA2D128D1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577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58CB8-CB42-4090-86F6-BDE0A456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A78A79-0018-4C75-8D88-EF8FEF44F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21ECA5-4143-4994-96E6-11514E41B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C77C34-A988-41A5-A708-4E1679C62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922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A73BE9-7EBE-4B7D-9E14-95A953C81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60E89A-7D83-4F5A-A3C5-B2361926E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79632E-5FCD-4B8B-AB04-F3A314893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973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2CA11-B7C0-4355-96FE-9056353E8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3382B-A88B-4853-8289-D1E68E8F5C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8A8D3B-53B8-4F23-B004-2B58CA36A7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8E3A5A-9981-4EF2-BC5F-2E0CCD32B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0E4DE8-6435-485F-BDFD-A6B7D9C2C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034674-2B9D-444D-A1BE-25BA25820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07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A3CFE-3869-475C-814D-F9EB06265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862D150-AA7B-4930-9313-B0FBD2BF1B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6007CC-8FC5-4D64-905D-43FB744C93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C613E5-0C43-47F6-B633-C5649CD0B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4EE009-9EA8-4C25-83B5-E461ADC33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06C8DB-56DA-49A6-A146-906389ECD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402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DE137-4BC8-4C58-9147-2B45924B6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83CA8A-6481-46FC-BC9E-419EF71625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167F68-AB9A-4134-904D-0A51FA15A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B5121-504B-4CAC-8105-79B915207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14763-5194-49C2-929F-9BB87BD27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17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EB6D72-F356-4BF2-A6B6-2AE73B823C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43B395-135D-4C0A-95B7-67FBC800AE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2456A9-8866-4440-922D-90A166F34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635EF-8410-48EF-A20F-CA851EF88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9FE121-4809-4B97-827C-3BC640F3F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01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38151"/>
            <a:ext cx="10960100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 sz="36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9081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DE3758-24C8-42B0-9379-66D3B19BA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68F65F-4A87-408E-BF63-F3FCD18AD3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5A821B-EE92-461E-8E16-61186ED079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85EB5-D2EA-40B0-9C21-0E544EB84F24}" type="datetimeFigureOut">
              <a:rPr lang="en-GB" smtClean="0"/>
              <a:t>09/04/2025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99C822-A250-4EA8-A548-4F7B5054BE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37D96-EEC7-4230-B2F6-1D40EBB707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C3EC3-9AC7-4FFE-AEDC-91C8E965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945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B25DD-B658-4ED3-A937-F2AE35D75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SJS Save energy monitoring- </a:t>
            </a:r>
            <a:r>
              <a:rPr lang="en-GB" b="1"/>
              <a:t>Spring term</a:t>
            </a:r>
            <a:endParaRPr lang="en-GB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3111DA-881F-4E4F-9AC2-215DD3719A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7106" y="1717299"/>
            <a:ext cx="3392426" cy="3528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8676EA-7997-4372-8105-3F871E0BCCBB}"/>
              </a:ext>
            </a:extLst>
          </p:cNvPr>
          <p:cNvSpPr txBox="1"/>
          <p:nvPr/>
        </p:nvSpPr>
        <p:spPr>
          <a:xfrm>
            <a:off x="2409986" y="1773605"/>
            <a:ext cx="351811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4S - 4</a:t>
            </a:r>
          </a:p>
          <a:p>
            <a:r>
              <a:rPr lang="en-GB" dirty="0"/>
              <a:t>4K - 8</a:t>
            </a:r>
          </a:p>
          <a:p>
            <a:endParaRPr lang="en-GB" dirty="0"/>
          </a:p>
          <a:p>
            <a:r>
              <a:rPr lang="en-GB" dirty="0"/>
              <a:t>3J – 9</a:t>
            </a:r>
          </a:p>
          <a:p>
            <a:r>
              <a:rPr lang="en-GB" dirty="0"/>
              <a:t>5P – 9</a:t>
            </a:r>
          </a:p>
          <a:p>
            <a:endParaRPr lang="en-GB" dirty="0"/>
          </a:p>
          <a:p>
            <a:r>
              <a:rPr lang="en-GB" dirty="0"/>
              <a:t>3W - 10</a:t>
            </a:r>
          </a:p>
          <a:p>
            <a:r>
              <a:rPr lang="en-GB" dirty="0"/>
              <a:t>6S - 10</a:t>
            </a:r>
          </a:p>
          <a:p>
            <a:r>
              <a:rPr lang="en-GB" dirty="0"/>
              <a:t>6P – 10</a:t>
            </a:r>
          </a:p>
          <a:p>
            <a:endParaRPr lang="en-GB" dirty="0"/>
          </a:p>
          <a:p>
            <a:r>
              <a:rPr lang="en-GB" b="1" dirty="0">
                <a:solidFill>
                  <a:srgbClr val="FF0000"/>
                </a:solidFill>
              </a:rPr>
              <a:t>5G – 12</a:t>
            </a:r>
          </a:p>
          <a:p>
            <a:pPr marL="342900" indent="-34290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32589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SJS Save energy monitoring- Spring term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SJS Save energy monitoring- Spring term</dc:title>
  <dc:creator>Malgorzata Nutter</dc:creator>
  <cp:lastModifiedBy>Malgorzata Nutter</cp:lastModifiedBy>
  <cp:revision>1</cp:revision>
  <dcterms:created xsi:type="dcterms:W3CDTF">2025-04-09T14:29:40Z</dcterms:created>
  <dcterms:modified xsi:type="dcterms:W3CDTF">2025-04-09T14:29:52Z</dcterms:modified>
</cp:coreProperties>
</file>