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2"/>
  </p:notesMasterIdLst>
  <p:handoutMasterIdLst>
    <p:handoutMasterId r:id="rId13"/>
  </p:handoutMasterIdLst>
  <p:sldIdLst>
    <p:sldId id="304" r:id="rId6"/>
    <p:sldId id="263" r:id="rId7"/>
    <p:sldId id="300" r:id="rId8"/>
    <p:sldId id="301" r:id="rId9"/>
    <p:sldId id="308" r:id="rId10"/>
    <p:sldId id="309" r:id="rId11"/>
  </p:sldIdLst>
  <p:sldSz cx="9144000" cy="5143500" type="screen16x9"/>
  <p:notesSz cx="6858000" cy="9144000"/>
  <p:defaultTextStyle>
    <a:defPPr>
      <a:defRPr lang="en-US"/>
    </a:defPPr>
    <a:lvl1pPr marL="0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1pPr>
    <a:lvl2pPr marL="311641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2pPr>
    <a:lvl3pPr marL="623282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3pPr>
    <a:lvl4pPr marL="934922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4pPr>
    <a:lvl5pPr marL="1246563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5pPr>
    <a:lvl6pPr marL="1558204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6pPr>
    <a:lvl7pPr marL="1869845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7pPr>
    <a:lvl8pPr marL="2181485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8pPr>
    <a:lvl9pPr marL="2493126" algn="l" defTabSz="623282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70" userDrawn="1">
          <p15:clr>
            <a:srgbClr val="A4A3A4"/>
          </p15:clr>
        </p15:guide>
        <p15:guide id="2" pos="49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7CFB018-DC32-3B1F-BC5E-377A58E09F0F}" name="Charlotte Arkley" initials="CA" userId="S::Charlotte.Arkley@sustrans.org.uk::c8edae07-0bf5-4017-ab8a-9c79bf46e997" providerId="AD"/>
  <p188:author id="{B1D295B7-253C-6A21-CCFF-68C475ED77E7}" name="Meg Elworthy" initials="ME" userId="S::meg.elworthy@sustrans.org.uk::95dd2558-985e-454c-9a25-1fedf6d2aca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D6A760-6D12-C582-7BD6-6113DBF51BC5}" v="2" dt="2025-01-28T14:41:01.6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7" d="100"/>
          <a:sy n="157" d="100"/>
        </p:scale>
        <p:origin x="294" y="138"/>
      </p:cViewPr>
      <p:guideLst>
        <p:guide orient="horz" pos="1470"/>
        <p:guide pos="494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Arkley" userId="c8edae07-0bf5-4017-ab8a-9c79bf46e997" providerId="ADAL" clId="{0CCACDBA-CD62-4A80-B1C2-A07E7D8B9E52}"/>
    <pc:docChg chg="undo custSel addSld modSld">
      <pc:chgData name="Charlotte Arkley" userId="c8edae07-0bf5-4017-ab8a-9c79bf46e997" providerId="ADAL" clId="{0CCACDBA-CD62-4A80-B1C2-A07E7D8B9E52}" dt="2024-11-21T15:57:13.084" v="273"/>
      <pc:docMkLst>
        <pc:docMk/>
      </pc:docMkLst>
      <pc:sldChg chg="addSp delSp modSp mod">
        <pc:chgData name="Charlotte Arkley" userId="c8edae07-0bf5-4017-ab8a-9c79bf46e997" providerId="ADAL" clId="{0CCACDBA-CD62-4A80-B1C2-A07E7D8B9E52}" dt="2024-11-05T11:19:43.707" v="18" actId="1076"/>
        <pc:sldMkLst>
          <pc:docMk/>
          <pc:sldMk cId="3995018906" sldId="263"/>
        </pc:sldMkLst>
        <pc:spChg chg="mod">
          <ac:chgData name="Charlotte Arkley" userId="c8edae07-0bf5-4017-ab8a-9c79bf46e997" providerId="ADAL" clId="{0CCACDBA-CD62-4A80-B1C2-A07E7D8B9E52}" dt="2024-11-05T11:19:24.774" v="12" actId="6549"/>
          <ac:spMkLst>
            <pc:docMk/>
            <pc:sldMk cId="3995018906" sldId="263"/>
            <ac:spMk id="3" creationId="{D74BF183-D0C9-4682-B6B3-9497C82F345C}"/>
          </ac:spMkLst>
        </pc:spChg>
        <pc:picChg chg="add mod">
          <ac:chgData name="Charlotte Arkley" userId="c8edae07-0bf5-4017-ab8a-9c79bf46e997" providerId="ADAL" clId="{0CCACDBA-CD62-4A80-B1C2-A07E7D8B9E52}" dt="2024-11-05T11:19:43.707" v="18" actId="1076"/>
          <ac:picMkLst>
            <pc:docMk/>
            <pc:sldMk cId="3995018906" sldId="263"/>
            <ac:picMk id="5" creationId="{B6C3A532-899F-0777-53E4-4E001444B4D3}"/>
          </ac:picMkLst>
        </pc:picChg>
      </pc:sldChg>
      <pc:sldChg chg="addSp delSp modSp mod">
        <pc:chgData name="Charlotte Arkley" userId="c8edae07-0bf5-4017-ab8a-9c79bf46e997" providerId="ADAL" clId="{0CCACDBA-CD62-4A80-B1C2-A07E7D8B9E52}" dt="2024-11-05T11:19:06.374" v="11" actId="1076"/>
        <pc:sldMkLst>
          <pc:docMk/>
          <pc:sldMk cId="3222589700" sldId="295"/>
        </pc:sldMkLst>
        <pc:picChg chg="add mod">
          <ac:chgData name="Charlotte Arkley" userId="c8edae07-0bf5-4017-ab8a-9c79bf46e997" providerId="ADAL" clId="{0CCACDBA-CD62-4A80-B1C2-A07E7D8B9E52}" dt="2024-11-05T11:19:06.374" v="11" actId="1076"/>
          <ac:picMkLst>
            <pc:docMk/>
            <pc:sldMk cId="3222589700" sldId="295"/>
            <ac:picMk id="10" creationId="{DCAB48BC-97C9-0909-5B06-67E66871422A}"/>
          </ac:picMkLst>
        </pc:picChg>
      </pc:sldChg>
      <pc:sldChg chg="modSp mod">
        <pc:chgData name="Charlotte Arkley" userId="c8edae07-0bf5-4017-ab8a-9c79bf46e997" providerId="ADAL" clId="{0CCACDBA-CD62-4A80-B1C2-A07E7D8B9E52}" dt="2024-11-05T11:42:44.605" v="149" actId="1076"/>
        <pc:sldMkLst>
          <pc:docMk/>
          <pc:sldMk cId="1809302233" sldId="300"/>
        </pc:sldMkLst>
        <pc:spChg chg="mod">
          <ac:chgData name="Charlotte Arkley" userId="c8edae07-0bf5-4017-ab8a-9c79bf46e997" providerId="ADAL" clId="{0CCACDBA-CD62-4A80-B1C2-A07E7D8B9E52}" dt="2024-11-05T11:42:44.605" v="149" actId="1076"/>
          <ac:spMkLst>
            <pc:docMk/>
            <pc:sldMk cId="1809302233" sldId="300"/>
            <ac:spMk id="12" creationId="{0581F2C8-2304-6C0E-F95C-6D5D5C69EF53}"/>
          </ac:spMkLst>
        </pc:spChg>
        <pc:spChg chg="mod">
          <ac:chgData name="Charlotte Arkley" userId="c8edae07-0bf5-4017-ab8a-9c79bf46e997" providerId="ADAL" clId="{0CCACDBA-CD62-4A80-B1C2-A07E7D8B9E52}" dt="2024-11-05T11:42:32.822" v="147" actId="1076"/>
          <ac:spMkLst>
            <pc:docMk/>
            <pc:sldMk cId="1809302233" sldId="300"/>
            <ac:spMk id="15" creationId="{05E7F902-5096-E606-9813-9E8ECB0A80B1}"/>
          </ac:spMkLst>
        </pc:spChg>
        <pc:spChg chg="mod">
          <ac:chgData name="Charlotte Arkley" userId="c8edae07-0bf5-4017-ab8a-9c79bf46e997" providerId="ADAL" clId="{0CCACDBA-CD62-4A80-B1C2-A07E7D8B9E52}" dt="2024-11-05T11:41:08.864" v="133" actId="14100"/>
          <ac:spMkLst>
            <pc:docMk/>
            <pc:sldMk cId="1809302233" sldId="300"/>
            <ac:spMk id="16" creationId="{0F151B7C-D7DD-5E89-496F-90B276475AFB}"/>
          </ac:spMkLst>
        </pc:spChg>
        <pc:spChg chg="mod">
          <ac:chgData name="Charlotte Arkley" userId="c8edae07-0bf5-4017-ab8a-9c79bf46e997" providerId="ADAL" clId="{0CCACDBA-CD62-4A80-B1C2-A07E7D8B9E52}" dt="2024-11-05T11:42:01.011" v="141" actId="1076"/>
          <ac:spMkLst>
            <pc:docMk/>
            <pc:sldMk cId="1809302233" sldId="300"/>
            <ac:spMk id="17" creationId="{8284BEFD-1A71-676A-C5A0-D434DAB98C41}"/>
          </ac:spMkLst>
        </pc:spChg>
        <pc:spChg chg="mod">
          <ac:chgData name="Charlotte Arkley" userId="c8edae07-0bf5-4017-ab8a-9c79bf46e997" providerId="ADAL" clId="{0CCACDBA-CD62-4A80-B1C2-A07E7D8B9E52}" dt="2024-11-05T11:42:37.797" v="148" actId="1076"/>
          <ac:spMkLst>
            <pc:docMk/>
            <pc:sldMk cId="1809302233" sldId="300"/>
            <ac:spMk id="18" creationId="{962F9990-F701-4350-D3E7-88CB5A689A23}"/>
          </ac:spMkLst>
        </pc:spChg>
      </pc:sldChg>
      <pc:sldChg chg="modSp mod">
        <pc:chgData name="Charlotte Arkley" userId="c8edae07-0bf5-4017-ab8a-9c79bf46e997" providerId="ADAL" clId="{0CCACDBA-CD62-4A80-B1C2-A07E7D8B9E52}" dt="2024-11-21T15:51:13.780" v="265" actId="1076"/>
        <pc:sldMkLst>
          <pc:docMk/>
          <pc:sldMk cId="3675263385" sldId="301"/>
        </pc:sldMkLst>
        <pc:spChg chg="mod">
          <ac:chgData name="Charlotte Arkley" userId="c8edae07-0bf5-4017-ab8a-9c79bf46e997" providerId="ADAL" clId="{0CCACDBA-CD62-4A80-B1C2-A07E7D8B9E52}" dt="2024-11-21T15:51:07.834" v="264" actId="1076"/>
          <ac:spMkLst>
            <pc:docMk/>
            <pc:sldMk cId="3675263385" sldId="301"/>
            <ac:spMk id="16" creationId="{0F151B7C-D7DD-5E89-496F-90B276475AFB}"/>
          </ac:spMkLst>
        </pc:spChg>
        <pc:picChg chg="mod">
          <ac:chgData name="Charlotte Arkley" userId="c8edae07-0bf5-4017-ab8a-9c79bf46e997" providerId="ADAL" clId="{0CCACDBA-CD62-4A80-B1C2-A07E7D8B9E52}" dt="2024-11-21T15:51:13.780" v="265" actId="1076"/>
          <ac:picMkLst>
            <pc:docMk/>
            <pc:sldMk cId="3675263385" sldId="301"/>
            <ac:picMk id="6" creationId="{112131D5-73BD-9564-B45B-4AC52D77DF1E}"/>
          </ac:picMkLst>
        </pc:picChg>
      </pc:sldChg>
      <pc:sldChg chg="addSp delSp modSp mod delAnim modAnim">
        <pc:chgData name="Charlotte Arkley" userId="c8edae07-0bf5-4017-ab8a-9c79bf46e997" providerId="ADAL" clId="{0CCACDBA-CD62-4A80-B1C2-A07E7D8B9E52}" dt="2024-11-05T11:35:07.544" v="71" actId="14100"/>
        <pc:sldMkLst>
          <pc:docMk/>
          <pc:sldMk cId="1872721512" sldId="302"/>
        </pc:sldMkLst>
      </pc:sldChg>
      <pc:sldChg chg="addSp delSp modSp mod delAnim">
        <pc:chgData name="Charlotte Arkley" userId="c8edae07-0bf5-4017-ab8a-9c79bf46e997" providerId="ADAL" clId="{0CCACDBA-CD62-4A80-B1C2-A07E7D8B9E52}" dt="2024-11-20T11:19:00.388" v="261" actId="255"/>
        <pc:sldMkLst>
          <pc:docMk/>
          <pc:sldMk cId="1887759121" sldId="303"/>
        </pc:sldMkLst>
        <pc:spChg chg="add del mod">
          <ac:chgData name="Charlotte Arkley" userId="c8edae07-0bf5-4017-ab8a-9c79bf46e997" providerId="ADAL" clId="{0CCACDBA-CD62-4A80-B1C2-A07E7D8B9E52}" dt="2024-11-20T10:54:55.513" v="162"/>
          <ac:spMkLst>
            <pc:docMk/>
            <pc:sldMk cId="1887759121" sldId="303"/>
            <ac:spMk id="6" creationId="{F897248F-E088-A4D8-9C21-723D17ADE415}"/>
          </ac:spMkLst>
        </pc:spChg>
        <pc:spChg chg="add del mod">
          <ac:chgData name="Charlotte Arkley" userId="c8edae07-0bf5-4017-ab8a-9c79bf46e997" providerId="ADAL" clId="{0CCACDBA-CD62-4A80-B1C2-A07E7D8B9E52}" dt="2024-11-20T10:56:06.054" v="165"/>
          <ac:spMkLst>
            <pc:docMk/>
            <pc:sldMk cId="1887759121" sldId="303"/>
            <ac:spMk id="8" creationId="{D62597B5-9C25-0384-292D-91C1B6452735}"/>
          </ac:spMkLst>
        </pc:spChg>
        <pc:spChg chg="add mod">
          <ac:chgData name="Charlotte Arkley" userId="c8edae07-0bf5-4017-ab8a-9c79bf46e997" providerId="ADAL" clId="{0CCACDBA-CD62-4A80-B1C2-A07E7D8B9E52}" dt="2024-11-20T11:19:00.388" v="261" actId="255"/>
          <ac:spMkLst>
            <pc:docMk/>
            <pc:sldMk cId="1887759121" sldId="303"/>
            <ac:spMk id="10" creationId="{29F33EA0-F0D3-8461-9A25-B41556237521}"/>
          </ac:spMkLst>
        </pc:spChg>
        <pc:spChg chg="add del mod">
          <ac:chgData name="Charlotte Arkley" userId="c8edae07-0bf5-4017-ab8a-9c79bf46e997" providerId="ADAL" clId="{0CCACDBA-CD62-4A80-B1C2-A07E7D8B9E52}" dt="2024-11-20T11:18:44.226" v="260" actId="478"/>
          <ac:spMkLst>
            <pc:docMk/>
            <pc:sldMk cId="1887759121" sldId="303"/>
            <ac:spMk id="15" creationId="{EB05B0B2-F06E-4924-0DAC-5C1567509B65}"/>
          </ac:spMkLst>
        </pc:spChg>
        <pc:spChg chg="del mod">
          <ac:chgData name="Charlotte Arkley" userId="c8edae07-0bf5-4017-ab8a-9c79bf46e997" providerId="ADAL" clId="{0CCACDBA-CD62-4A80-B1C2-A07E7D8B9E52}" dt="2024-11-20T11:18:35.368" v="259" actId="478"/>
          <ac:spMkLst>
            <pc:docMk/>
            <pc:sldMk cId="1887759121" sldId="303"/>
            <ac:spMk id="23" creationId="{00000000-0000-0000-0000-000000000000}"/>
          </ac:spMkLst>
        </pc:spChg>
        <pc:picChg chg="add del mod">
          <ac:chgData name="Charlotte Arkley" userId="c8edae07-0bf5-4017-ab8a-9c79bf46e997" providerId="ADAL" clId="{0CCACDBA-CD62-4A80-B1C2-A07E7D8B9E52}" dt="2024-11-20T10:57:22.882" v="188" actId="478"/>
          <ac:picMkLst>
            <pc:docMk/>
            <pc:sldMk cId="1887759121" sldId="303"/>
            <ac:picMk id="4" creationId="{2121A1D0-6A35-8561-7B64-27189B3111E1}"/>
          </ac:picMkLst>
        </pc:picChg>
        <pc:picChg chg="del">
          <ac:chgData name="Charlotte Arkley" userId="c8edae07-0bf5-4017-ab8a-9c79bf46e997" providerId="ADAL" clId="{0CCACDBA-CD62-4A80-B1C2-A07E7D8B9E52}" dt="2024-11-20T10:53:34.213" v="151" actId="478"/>
          <ac:picMkLst>
            <pc:docMk/>
            <pc:sldMk cId="1887759121" sldId="303"/>
            <ac:picMk id="5" creationId="{B3FA88BE-E465-33F8-F9D2-11B6908D6DA1}"/>
          </ac:picMkLst>
        </pc:picChg>
        <pc:picChg chg="add mod">
          <ac:chgData name="Charlotte Arkley" userId="c8edae07-0bf5-4017-ab8a-9c79bf46e997" providerId="ADAL" clId="{0CCACDBA-CD62-4A80-B1C2-A07E7D8B9E52}" dt="2024-11-20T11:17:53.837" v="253" actId="1076"/>
          <ac:picMkLst>
            <pc:docMk/>
            <pc:sldMk cId="1887759121" sldId="303"/>
            <ac:picMk id="13" creationId="{2630FE04-8C54-4EA5-2D51-212D4A70465C}"/>
          </ac:picMkLst>
        </pc:picChg>
        <pc:cxnChg chg="mod">
          <ac:chgData name="Charlotte Arkley" userId="c8edae07-0bf5-4017-ab8a-9c79bf46e997" providerId="ADAL" clId="{0CCACDBA-CD62-4A80-B1C2-A07E7D8B9E52}" dt="2024-11-20T11:18:00.024" v="254" actId="1076"/>
          <ac:cxnSpMkLst>
            <pc:docMk/>
            <pc:sldMk cId="1887759121" sldId="303"/>
            <ac:cxnSpMk id="29" creationId="{00000000-0000-0000-0000-000000000000}"/>
          </ac:cxnSpMkLst>
        </pc:cxnChg>
      </pc:sldChg>
      <pc:sldChg chg="addSp delSp modSp mod">
        <pc:chgData name="Charlotte Arkley" userId="c8edae07-0bf5-4017-ab8a-9c79bf46e997" providerId="ADAL" clId="{0CCACDBA-CD62-4A80-B1C2-A07E7D8B9E52}" dt="2024-11-05T11:39:13.013" v="129" actId="1076"/>
        <pc:sldMkLst>
          <pc:docMk/>
          <pc:sldMk cId="3811282667" sldId="304"/>
        </pc:sldMkLst>
        <pc:picChg chg="add mod">
          <ac:chgData name="Charlotte Arkley" userId="c8edae07-0bf5-4017-ab8a-9c79bf46e997" providerId="ADAL" clId="{0CCACDBA-CD62-4A80-B1C2-A07E7D8B9E52}" dt="2024-11-05T11:39:13.013" v="129" actId="1076"/>
          <ac:picMkLst>
            <pc:docMk/>
            <pc:sldMk cId="3811282667" sldId="304"/>
            <ac:picMk id="3" creationId="{1D00748F-69BB-3B8E-69CD-9DF12470A826}"/>
          </ac:picMkLst>
        </pc:picChg>
      </pc:sldChg>
      <pc:sldChg chg="modSp mod">
        <pc:chgData name="Charlotte Arkley" userId="c8edae07-0bf5-4017-ab8a-9c79bf46e997" providerId="ADAL" clId="{0CCACDBA-CD62-4A80-B1C2-A07E7D8B9E52}" dt="2024-11-05T11:20:19.907" v="37" actId="20577"/>
        <pc:sldMkLst>
          <pc:docMk/>
          <pc:sldMk cId="58233362" sldId="305"/>
        </pc:sldMkLst>
        <pc:spChg chg="mod">
          <ac:chgData name="Charlotte Arkley" userId="c8edae07-0bf5-4017-ab8a-9c79bf46e997" providerId="ADAL" clId="{0CCACDBA-CD62-4A80-B1C2-A07E7D8B9E52}" dt="2024-11-05T11:20:19.907" v="37" actId="20577"/>
          <ac:spMkLst>
            <pc:docMk/>
            <pc:sldMk cId="58233362" sldId="305"/>
            <ac:spMk id="3" creationId="{D74BF183-D0C9-4682-B6B3-9497C82F345C}"/>
          </ac:spMkLst>
        </pc:spChg>
      </pc:sldChg>
      <pc:sldChg chg="delSp modSp add mod modNotesTx">
        <pc:chgData name="Charlotte Arkley" userId="c8edae07-0bf5-4017-ab8a-9c79bf46e997" providerId="ADAL" clId="{0CCACDBA-CD62-4A80-B1C2-A07E7D8B9E52}" dt="2024-11-21T15:57:13.084" v="273"/>
        <pc:sldMkLst>
          <pc:docMk/>
          <pc:sldMk cId="1979355432" sldId="308"/>
        </pc:sldMkLst>
        <pc:spChg chg="mod">
          <ac:chgData name="Charlotte Arkley" userId="c8edae07-0bf5-4017-ab8a-9c79bf46e997" providerId="ADAL" clId="{0CCACDBA-CD62-4A80-B1C2-A07E7D8B9E52}" dt="2024-11-05T11:37:15.575" v="112" actId="14100"/>
          <ac:spMkLst>
            <pc:docMk/>
            <pc:sldMk cId="1979355432" sldId="308"/>
            <ac:spMk id="12" creationId="{0581F2C8-2304-6C0E-F95C-6D5D5C69EF53}"/>
          </ac:spMkLst>
        </pc:spChg>
        <pc:spChg chg="mod">
          <ac:chgData name="Charlotte Arkley" userId="c8edae07-0bf5-4017-ab8a-9c79bf46e997" providerId="ADAL" clId="{0CCACDBA-CD62-4A80-B1C2-A07E7D8B9E52}" dt="2024-11-05T11:37:54.673" v="123" actId="14100"/>
          <ac:spMkLst>
            <pc:docMk/>
            <pc:sldMk cId="1979355432" sldId="308"/>
            <ac:spMk id="17" creationId="{8284BEFD-1A71-676A-C5A0-D434DAB98C41}"/>
          </ac:spMkLst>
        </pc:spChg>
        <pc:picChg chg="mod">
          <ac:chgData name="Charlotte Arkley" userId="c8edae07-0bf5-4017-ab8a-9c79bf46e997" providerId="ADAL" clId="{0CCACDBA-CD62-4A80-B1C2-A07E7D8B9E52}" dt="2024-11-05T11:37:07.417" v="110" actId="1076"/>
          <ac:picMkLst>
            <pc:docMk/>
            <pc:sldMk cId="1979355432" sldId="308"/>
            <ac:picMk id="6" creationId="{6A09F3D9-F014-2072-322D-1356DEE53F0A}"/>
          </ac:picMkLst>
        </pc:picChg>
      </pc:sldChg>
    </pc:docChg>
  </pc:docChgLst>
  <pc:docChgLst>
    <pc:chgData name="Meg Elworthy" userId="S::meg.elworthy@sustrans.org.uk::95dd2558-985e-454c-9a25-1fedf6d2acae" providerId="AD" clId="Web-{7532630F-0216-602C-52B1-A4C8FDA7C469}"/>
    <pc:docChg chg="mod delSld">
      <pc:chgData name="Meg Elworthy" userId="S::meg.elworthy@sustrans.org.uk::95dd2558-985e-454c-9a25-1fedf6d2acae" providerId="AD" clId="Web-{7532630F-0216-602C-52B1-A4C8FDA7C469}" dt="2024-11-15T08:57:13.402" v="1"/>
      <pc:docMkLst>
        <pc:docMk/>
      </pc:docMkLst>
      <pc:sldChg chg="del">
        <pc:chgData name="Meg Elworthy" userId="S::meg.elworthy@sustrans.org.uk::95dd2558-985e-454c-9a25-1fedf6d2acae" providerId="AD" clId="Web-{7532630F-0216-602C-52B1-A4C8FDA7C469}" dt="2024-11-15T08:47:54.808" v="0"/>
        <pc:sldMkLst>
          <pc:docMk/>
          <pc:sldMk cId="1872721512" sldId="302"/>
        </pc:sldMkLst>
      </pc:sldChg>
    </pc:docChg>
  </pc:docChgLst>
  <pc:docChgLst>
    <pc:chgData name="Meg Elworthy" userId="S::meg.elworthy@sustrans.org.uk::95dd2558-985e-454c-9a25-1fedf6d2acae" providerId="AD" clId="Web-{6EC1F7B2-99E4-638A-CAA5-DA5DDDD12D7B}"/>
    <pc:docChg chg="modSld">
      <pc:chgData name="Meg Elworthy" userId="S::meg.elworthy@sustrans.org.uk::95dd2558-985e-454c-9a25-1fedf6d2acae" providerId="AD" clId="Web-{6EC1F7B2-99E4-638A-CAA5-DA5DDDD12D7B}" dt="2024-11-21T16:24:46.216" v="1"/>
      <pc:docMkLst>
        <pc:docMk/>
      </pc:docMkLst>
      <pc:sldChg chg="addSp delSp modSp">
        <pc:chgData name="Meg Elworthy" userId="S::meg.elworthy@sustrans.org.uk::95dd2558-985e-454c-9a25-1fedf6d2acae" providerId="AD" clId="Web-{6EC1F7B2-99E4-638A-CAA5-DA5DDDD12D7B}" dt="2024-11-21T16:24:46.216" v="1"/>
        <pc:sldMkLst>
          <pc:docMk/>
          <pc:sldMk cId="1979355432" sldId="308"/>
        </pc:sldMkLst>
        <pc:spChg chg="del">
          <ac:chgData name="Meg Elworthy" userId="S::meg.elworthy@sustrans.org.uk::95dd2558-985e-454c-9a25-1fedf6d2acae" providerId="AD" clId="Web-{6EC1F7B2-99E4-638A-CAA5-DA5DDDD12D7B}" dt="2024-11-21T16:24:40.653" v="0"/>
          <ac:spMkLst>
            <pc:docMk/>
            <pc:sldMk cId="1979355432" sldId="308"/>
            <ac:spMk id="4" creationId="{43D17858-AD5D-439C-BDBC-975049E4AD07}"/>
          </ac:spMkLst>
        </pc:spChg>
        <pc:spChg chg="add del mod">
          <ac:chgData name="Meg Elworthy" userId="S::meg.elworthy@sustrans.org.uk::95dd2558-985e-454c-9a25-1fedf6d2acae" providerId="AD" clId="Web-{6EC1F7B2-99E4-638A-CAA5-DA5DDDD12D7B}" dt="2024-11-21T16:24:46.216" v="1"/>
          <ac:spMkLst>
            <pc:docMk/>
            <pc:sldMk cId="1979355432" sldId="308"/>
            <ac:spMk id="5" creationId="{2CEAFA57-07F6-FEBD-48E2-51884EA9EE0A}"/>
          </ac:spMkLst>
        </pc:spChg>
      </pc:sldChg>
    </pc:docChg>
  </pc:docChgLst>
  <pc:docChgLst>
    <pc:chgData name="Meg Elworthy" userId="S::meg.elworthy@sustrans.org.uk::95dd2558-985e-454c-9a25-1fedf6d2acae" providerId="AD" clId="Web-{94D6A760-6D12-C582-7BD6-6113DBF51BC5}"/>
    <pc:docChg chg="modSld">
      <pc:chgData name="Meg Elworthy" userId="S::meg.elworthy@sustrans.org.uk::95dd2558-985e-454c-9a25-1fedf6d2acae" providerId="AD" clId="Web-{94D6A760-6D12-C582-7BD6-6113DBF51BC5}" dt="2025-01-28T14:41:01.640" v="1" actId="20577"/>
      <pc:docMkLst>
        <pc:docMk/>
      </pc:docMkLst>
      <pc:sldChg chg="modSp">
        <pc:chgData name="Meg Elworthy" userId="S::meg.elworthy@sustrans.org.uk::95dd2558-985e-454c-9a25-1fedf6d2acae" providerId="AD" clId="Web-{94D6A760-6D12-C582-7BD6-6113DBF51BC5}" dt="2025-01-28T14:41:01.640" v="1" actId="20577"/>
        <pc:sldMkLst>
          <pc:docMk/>
          <pc:sldMk cId="58233362" sldId="305"/>
        </pc:sldMkLst>
        <pc:spChg chg="mod">
          <ac:chgData name="Meg Elworthy" userId="S::meg.elworthy@sustrans.org.uk::95dd2558-985e-454c-9a25-1fedf6d2acae" providerId="AD" clId="Web-{94D6A760-6D12-C582-7BD6-6113DBF51BC5}" dt="2025-01-28T14:41:01.640" v="1" actId="20577"/>
          <ac:spMkLst>
            <pc:docMk/>
            <pc:sldMk cId="58233362" sldId="305"/>
            <ac:spMk id="3" creationId="{D74BF183-D0C9-4682-B6B3-9497C82F345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1C6F90-E2CA-41C9-A3AD-6BBF12636F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BD2A11-7F68-442F-BB14-05A9B59103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6F4A6-FA2F-49F8-9F6C-A9208527ED9C}" type="datetimeFigureOut">
              <a:rPr lang="en-GB" smtClean="0"/>
              <a:t>19/03/2025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01DAD7-D28F-4B37-B42C-88DD3E2168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393C62-62E1-4EAF-9351-0FAC79392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9F7DC5-5B78-4110-B0CB-5250BA9C9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770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3682CB-2C29-4E1D-B29A-832BD0458710}" type="datetimeFigureOut">
              <a:rPr lang="en-GB" smtClean="0"/>
              <a:t>19/03/2025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602B0-FD2B-4A07-B86B-10A2332AB6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0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1pPr>
    <a:lvl2pPr marL="311641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2pPr>
    <a:lvl3pPr marL="623282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3pPr>
    <a:lvl4pPr marL="934922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4pPr>
    <a:lvl5pPr marL="1246563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5pPr>
    <a:lvl6pPr marL="1558204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6pPr>
    <a:lvl7pPr marL="1869845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7pPr>
    <a:lvl8pPr marL="2181485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8pPr>
    <a:lvl9pPr marL="2493126" algn="l" defTabSz="623282" rtl="0" eaLnBrk="1" latinLnBrk="0" hangingPunct="1">
      <a:defRPr sz="81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cpsych.ac.uk/mental-health/parents-and-young-people/information-for-parents-and-carers/eco-distress-for-parents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/>
              <a:t>**If the children taking active journeys during Sustrans Big Walk and Wheel had travelled to school by car instead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 sz="900" b="0" i="0" kern="1200">
                <a:solidFill>
                  <a:schemeClr val="tx1"/>
                </a:solidFill>
                <a:effectLst/>
                <a:latin typeface="Times New Roman" pitchFamily="18" charset="0"/>
                <a:ea typeface="ＭＳ Ｐゴシック" charset="0"/>
                <a:cs typeface="+mn-cs"/>
              </a:rPr>
              <a:t>We are aware some children experience eco-anxiety (also known as eco-distress). This Royal College of Psychiatrists </a:t>
            </a:r>
            <a:r>
              <a:rPr lang="en-GB" sz="900" kern="1200">
                <a:solidFill>
                  <a:schemeClr val="tx1"/>
                </a:solidFill>
                <a:effectLst/>
                <a:latin typeface="Times New Roman" pitchFamily="18" charset="0"/>
                <a:ea typeface="ＭＳ Ｐゴシック" charset="0"/>
                <a:cs typeface="+mn-cs"/>
              </a:rPr>
              <a:t>webpage is for parents and carers, teachers and others who support children and young people </a:t>
            </a:r>
            <a:r>
              <a:rPr lang="en-GB" sz="2000">
                <a:hlinkClick r:id="rId3"/>
              </a:rPr>
              <a:t>Eco distress and eco anxiety resources for parents</a:t>
            </a:r>
            <a:r>
              <a:rPr lang="en-GB" sz="900" kern="1200">
                <a:solidFill>
                  <a:srgbClr val="000000"/>
                </a:solidFill>
                <a:effectLst/>
                <a:latin typeface="Times New Roman" pitchFamily="18" charset="0"/>
                <a:ea typeface="ＭＳ Ｐゴシック" charset="0"/>
                <a:cs typeface="+mn-cs"/>
              </a:rPr>
              <a:t>.</a:t>
            </a:r>
            <a:r>
              <a:rPr lang="en-GB" sz="900" kern="1200" baseline="0">
                <a:solidFill>
                  <a:srgbClr val="000000"/>
                </a:solidFill>
                <a:effectLst/>
                <a:latin typeface="Times New Roman" pitchFamily="18" charset="0"/>
                <a:ea typeface="ＭＳ Ｐゴシック" charset="0"/>
                <a:cs typeface="+mn-cs"/>
              </a:rPr>
              <a:t> </a:t>
            </a:r>
            <a:r>
              <a:rPr lang="en-GB" sz="900" kern="1200">
                <a:solidFill>
                  <a:schemeClr val="tx1"/>
                </a:solidFill>
                <a:effectLst/>
                <a:latin typeface="Times New Roman" pitchFamily="18" charset="0"/>
                <a:ea typeface="ＭＳ Ｐゴシック" charset="0"/>
                <a:cs typeface="+mn-cs"/>
              </a:rPr>
              <a:t>It explains what eco distress is, how to recognise if a child is experiencing eco distress, and provides suggestions to help children cope with their feelings.</a:t>
            </a:r>
          </a:p>
          <a:p>
            <a:endParaRPr lang="en-GB" sz="900" kern="1200">
              <a:solidFill>
                <a:schemeClr val="tx1"/>
              </a:solidFill>
              <a:effectLst/>
              <a:latin typeface="Times New Roman" pitchFamily="18" charset="0"/>
              <a:ea typeface="ＭＳ Ｐゴシック" charset="0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7602B0-FD2B-4A07-B86B-10A2332AB65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97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Title Slide - Style 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3C38A-7ABD-475E-9E88-50A2FBDB15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824512" y="-38250"/>
            <a:ext cx="4392000" cy="52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0" y="4043069"/>
            <a:ext cx="1461600" cy="693749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3580" y="832648"/>
            <a:ext cx="3634979" cy="159508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52FE706-365F-400B-BE44-CAB54B32E72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3275" y="2571750"/>
            <a:ext cx="3635375" cy="79208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 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Title Slide - Style Two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76" y="3939902"/>
            <a:ext cx="1606704" cy="8926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3C38A-7ABD-475E-9E88-50A2FBDB15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824512" y="-38250"/>
            <a:ext cx="4392000" cy="52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3580" y="832648"/>
            <a:ext cx="3634979" cy="159508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5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52FE706-365F-400B-BE44-CAB54B32E72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3275" y="2571750"/>
            <a:ext cx="3635375" cy="79208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4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 </a:t>
            </a:r>
          </a:p>
        </p:txBody>
      </p:sp>
    </p:spTree>
    <p:extLst>
      <p:ext uri="{BB962C8B-B14F-4D97-AF65-F5344CB8AC3E}">
        <p14:creationId xmlns:p14="http://schemas.microsoft.com/office/powerpoint/2010/main" val="5518695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Title Slide - Style Thre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3C38A-7ABD-475E-9E88-50A2FBDB15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824512" y="-38250"/>
            <a:ext cx="4392000" cy="52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1" y="4043069"/>
            <a:ext cx="1461598" cy="693748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3671" y="843558"/>
            <a:ext cx="3634979" cy="159508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500" b="1">
                <a:solidFill>
                  <a:schemeClr val="bg1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52FE706-365F-400B-BE44-CAB54B32E72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3275" y="2571750"/>
            <a:ext cx="3635375" cy="79208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 </a:t>
            </a:r>
          </a:p>
        </p:txBody>
      </p:sp>
    </p:spTree>
    <p:extLst>
      <p:ext uri="{BB962C8B-B14F-4D97-AF65-F5344CB8AC3E}">
        <p14:creationId xmlns:p14="http://schemas.microsoft.com/office/powerpoint/2010/main" val="17528420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hoto Title Slide - Style Thre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3C38A-7ABD-475E-9E88-50A2FBDB15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824512" y="-38250"/>
            <a:ext cx="4392000" cy="52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1" y="4043069"/>
            <a:ext cx="1461598" cy="693748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3671" y="843558"/>
            <a:ext cx="3634979" cy="159508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5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52FE706-365F-400B-BE44-CAB54B32E72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3275" y="2571750"/>
            <a:ext cx="3635375" cy="79208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 </a:t>
            </a:r>
          </a:p>
        </p:txBody>
      </p:sp>
    </p:spTree>
    <p:extLst>
      <p:ext uri="{BB962C8B-B14F-4D97-AF65-F5344CB8AC3E}">
        <p14:creationId xmlns:p14="http://schemas.microsoft.com/office/powerpoint/2010/main" val="549517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Title Slide - Style 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043069"/>
            <a:ext cx="1461600" cy="693749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2000" y="864000"/>
            <a:ext cx="5076000" cy="1872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700" b="1">
                <a:solidFill>
                  <a:schemeClr val="bg2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52FE706-365F-400B-BE44-CAB54B32E72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000" y="2931789"/>
            <a:ext cx="5087275" cy="7920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7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</a:t>
            </a:r>
          </a:p>
        </p:txBody>
      </p:sp>
    </p:spTree>
    <p:extLst>
      <p:ext uri="{BB962C8B-B14F-4D97-AF65-F5344CB8AC3E}">
        <p14:creationId xmlns:p14="http://schemas.microsoft.com/office/powerpoint/2010/main" val="3259231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Title Slide - Style Tw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043069"/>
            <a:ext cx="1461600" cy="693748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2000" y="864000"/>
            <a:ext cx="5076000" cy="1872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700" b="1">
                <a:solidFill>
                  <a:schemeClr val="accent6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6" name="Text Placeholder 22">
            <a:extLst>
              <a:ext uri="{FF2B5EF4-FFF2-40B4-BE49-F238E27FC236}">
                <a16:creationId xmlns:a16="http://schemas.microsoft.com/office/drawing/2014/main" id="{9670CDDB-7361-413B-A408-3D47C982A63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000" y="2931789"/>
            <a:ext cx="5087275" cy="7920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700" b="1">
                <a:solidFill>
                  <a:schemeClr val="bg1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</a:t>
            </a:r>
          </a:p>
        </p:txBody>
      </p:sp>
    </p:spTree>
    <p:extLst>
      <p:ext uri="{BB962C8B-B14F-4D97-AF65-F5344CB8AC3E}">
        <p14:creationId xmlns:p14="http://schemas.microsoft.com/office/powerpoint/2010/main" val="21482563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Title Slide - Style Thre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043069"/>
            <a:ext cx="1461600" cy="693749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2000" y="864000"/>
            <a:ext cx="5076000" cy="1872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700" b="1">
                <a:solidFill>
                  <a:schemeClr val="bg2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6" name="Text Placeholder 22">
            <a:extLst>
              <a:ext uri="{FF2B5EF4-FFF2-40B4-BE49-F238E27FC236}">
                <a16:creationId xmlns:a16="http://schemas.microsoft.com/office/drawing/2014/main" id="{60433C0A-A5E2-46F3-9C61-7B0EBD95A8B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000" y="2931789"/>
            <a:ext cx="5087275" cy="7920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7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</a:t>
            </a:r>
          </a:p>
        </p:txBody>
      </p:sp>
    </p:spTree>
    <p:extLst>
      <p:ext uri="{BB962C8B-B14F-4D97-AF65-F5344CB8AC3E}">
        <p14:creationId xmlns:p14="http://schemas.microsoft.com/office/powerpoint/2010/main" val="292192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Title Slide - Style Thre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3310F2-386F-4409-BE43-494BAD11D569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BA3519-CC5B-48A8-B9C2-E6621BC1DE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011910"/>
            <a:ext cx="1461600" cy="693749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CCF3C0-D7BC-4491-BCC3-DC18E41C1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2000" y="864000"/>
            <a:ext cx="5076000" cy="1872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7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3900"/>
              </a:lnSpc>
              <a:spcBef>
                <a:spcPts val="0"/>
              </a:spcBef>
              <a:buNone/>
              <a:defRPr sz="35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Title or speaker over up to three lines at most</a:t>
            </a:r>
          </a:p>
        </p:txBody>
      </p:sp>
      <p:sp>
        <p:nvSpPr>
          <p:cNvPr id="6" name="Text Placeholder 22">
            <a:extLst>
              <a:ext uri="{FF2B5EF4-FFF2-40B4-BE49-F238E27FC236}">
                <a16:creationId xmlns:a16="http://schemas.microsoft.com/office/drawing/2014/main" id="{60433C0A-A5E2-46F3-9C61-7B0EBD95A8B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000" y="2931789"/>
            <a:ext cx="5087275" cy="7920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700" b="1">
                <a:solidFill>
                  <a:schemeClr val="tx1"/>
                </a:solidFill>
                <a:latin typeface="+mj-lt"/>
              </a:defRPr>
            </a:lvl1pPr>
            <a:lvl2pPr marL="155540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2pPr>
            <a:lvl3pPr marL="311079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3pPr>
            <a:lvl4pPr marL="466618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4pPr>
            <a:lvl5pPr marL="622157" indent="0">
              <a:lnSpc>
                <a:spcPts val="2000"/>
              </a:lnSpc>
              <a:spcBef>
                <a:spcPts val="0"/>
              </a:spcBef>
              <a:buNone/>
              <a:defRPr sz="1400" b="1">
                <a:solidFill>
                  <a:schemeClr val="bg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up to three lines.</a:t>
            </a:r>
          </a:p>
        </p:txBody>
      </p:sp>
    </p:spTree>
    <p:extLst>
      <p:ext uri="{BB962C8B-B14F-4D97-AF65-F5344CB8AC3E}">
        <p14:creationId xmlns:p14="http://schemas.microsoft.com/office/powerpoint/2010/main" val="1222899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674A5E-8A96-419B-AC24-54C225A06C3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BA947C-7883-4EB8-AB90-C72661E57D62}"/>
              </a:ext>
            </a:extLst>
          </p:cNvPr>
          <p:cNvSpPr txBox="1"/>
          <p:nvPr userDrawn="1"/>
        </p:nvSpPr>
        <p:spPr>
          <a:xfrm>
            <a:off x="8028384" y="4510071"/>
            <a:ext cx="719616" cy="2939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fld id="{BE2A2A16-73DD-4B23-8068-A2F2CED2582B}" type="slidenum">
              <a:rPr lang="en-GB" sz="1310" b="1" noProof="0" smtClean="0">
                <a:solidFill>
                  <a:schemeClr val="accent2"/>
                </a:solidFill>
              </a:rPr>
              <a:pPr algn="r"/>
              <a:t>‹#›</a:t>
            </a:fld>
            <a:endParaRPr lang="en-GB" sz="1310" b="1" noProof="0">
              <a:solidFill>
                <a:schemeClr val="accent2"/>
              </a:solidFill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D9DFFB0D-56F2-4EAA-9A87-4B95750515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92000" y="1295999"/>
            <a:ext cx="7956000" cy="29315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1pPr>
            <a:lvl2pPr marL="15554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2pPr>
            <a:lvl3pPr marL="311079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3pPr>
            <a:lvl4pPr marL="466618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4pPr>
            <a:lvl5pPr marL="622157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E0C1029B-F0F6-494D-AFB5-54468B6CF1D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557795"/>
            <a:ext cx="5616000" cy="396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7ECBE77-1ADB-4651-A1CB-98D943838A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43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7B70D6-EBB2-4AC7-BC7A-C4AAF0E2D8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557795"/>
            <a:ext cx="5616000" cy="396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8FECC0D-3B81-4BFB-83D8-C5A4A2D93A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92000" y="1295999"/>
            <a:ext cx="4716103" cy="29315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1pPr>
            <a:lvl2pPr marL="15554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2pPr>
            <a:lvl3pPr marL="311079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3pPr>
            <a:lvl4pPr marL="466618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4pPr>
            <a:lvl5pPr marL="622157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7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674A5E-8A96-419B-AC24-54C225A06C3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BA947C-7883-4EB8-AB90-C72661E57D62}"/>
              </a:ext>
            </a:extLst>
          </p:cNvPr>
          <p:cNvSpPr txBox="1"/>
          <p:nvPr userDrawn="1"/>
        </p:nvSpPr>
        <p:spPr>
          <a:xfrm>
            <a:off x="8028384" y="4510071"/>
            <a:ext cx="719616" cy="2939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fld id="{BE2A2A16-73DD-4B23-8068-A2F2CED2582B}" type="slidenum">
              <a:rPr lang="en-GB" sz="1310" b="1" noProof="0" smtClean="0">
                <a:solidFill>
                  <a:schemeClr val="accent2"/>
                </a:solidFill>
              </a:rPr>
              <a:pPr algn="r"/>
              <a:t>‹#›</a:t>
            </a:fld>
            <a:endParaRPr lang="en-GB" sz="1310" b="1" noProof="0">
              <a:solidFill>
                <a:schemeClr val="accent2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34AB4BF-3AE7-47AE-801A-13332C297E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96136" y="1295400"/>
            <a:ext cx="2952577" cy="26889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16F4762E-9230-41DE-A5BD-F193CB0DBCC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96136" y="4166343"/>
            <a:ext cx="2951864" cy="27761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200" b="0" baseline="0">
                <a:solidFill>
                  <a:schemeClr val="accent3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Caption or credit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ECBE77-1ADB-4651-A1CB-98D943838A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455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674A5E-8A96-419B-AC24-54C225A06C3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BA947C-7883-4EB8-AB90-C72661E57D62}"/>
              </a:ext>
            </a:extLst>
          </p:cNvPr>
          <p:cNvSpPr txBox="1"/>
          <p:nvPr userDrawn="1"/>
        </p:nvSpPr>
        <p:spPr>
          <a:xfrm>
            <a:off x="8028384" y="4510071"/>
            <a:ext cx="719616" cy="2939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fld id="{BE2A2A16-73DD-4B23-8068-A2F2CED2582B}" type="slidenum">
              <a:rPr lang="en-GB" sz="1310" b="1" noProof="0" smtClean="0">
                <a:solidFill>
                  <a:schemeClr val="accent2"/>
                </a:solidFill>
              </a:rPr>
              <a:pPr algn="r"/>
              <a:t>‹#›</a:t>
            </a:fld>
            <a:endParaRPr lang="en-GB" sz="1310" b="1" noProof="0">
              <a:solidFill>
                <a:schemeClr val="accent2"/>
              </a:solidFill>
            </a:endParaRPr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3EF331FA-3290-4F13-B48A-6B4BA15FA35C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792163" y="1295400"/>
            <a:ext cx="7955837" cy="29321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r>
              <a:rPr lang="en-US" noProof="0"/>
              <a:t>Click icon to add table</a:t>
            </a:r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0D1D2505-7FB8-49CC-9369-0D5426E8CCD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557795"/>
            <a:ext cx="5616000" cy="396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9CF09E-034D-42C6-9854-00756133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725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674A5E-8A96-419B-AC24-54C225A06C3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BA947C-7883-4EB8-AB90-C72661E57D62}"/>
              </a:ext>
            </a:extLst>
          </p:cNvPr>
          <p:cNvSpPr txBox="1"/>
          <p:nvPr userDrawn="1"/>
        </p:nvSpPr>
        <p:spPr>
          <a:xfrm>
            <a:off x="8028384" y="4510071"/>
            <a:ext cx="719616" cy="2939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fld id="{BE2A2A16-73DD-4B23-8068-A2F2CED2582B}" type="slidenum">
              <a:rPr lang="en-GB" sz="1310" b="1" noProof="0" smtClean="0">
                <a:solidFill>
                  <a:schemeClr val="accent2"/>
                </a:solidFill>
              </a:rPr>
              <a:pPr algn="r"/>
              <a:t>‹#›</a:t>
            </a:fld>
            <a:endParaRPr lang="en-GB" sz="1310" b="1" noProof="0">
              <a:solidFill>
                <a:schemeClr val="accent2"/>
              </a:solidFill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D9DFFB0D-56F2-4EAA-9A87-4B95750515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92000" y="1295999"/>
            <a:ext cx="7956000" cy="2931513"/>
          </a:xfrm>
          <a:prstGeom prst="rect">
            <a:avLst/>
          </a:prstGeom>
        </p:spPr>
        <p:txBody>
          <a:bodyPr lIns="0" tIns="0" rIns="0" bIns="0"/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1pPr>
            <a:lvl2pPr marL="44129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2pPr>
            <a:lvl3pPr marL="596829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3pPr>
            <a:lvl4pPr marL="752368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4pPr>
            <a:lvl5pPr marL="907907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8CE3D723-BCE7-4BD8-9335-C4B6096DC09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557795"/>
            <a:ext cx="5616000" cy="396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600" b="1">
                <a:solidFill>
                  <a:schemeClr val="accent3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9CF09E-034D-42C6-9854-00756133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88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674A5E-8A96-419B-AC24-54C225A06C3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BA947C-7883-4EB8-AB90-C72661E57D62}"/>
              </a:ext>
            </a:extLst>
          </p:cNvPr>
          <p:cNvSpPr txBox="1"/>
          <p:nvPr userDrawn="1"/>
        </p:nvSpPr>
        <p:spPr>
          <a:xfrm>
            <a:off x="8028384" y="4510071"/>
            <a:ext cx="719616" cy="2939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fld id="{BE2A2A16-73DD-4B23-8068-A2F2CED2582B}" type="slidenum">
              <a:rPr lang="en-GB" sz="1310" b="1" noProof="0" smtClean="0">
                <a:solidFill>
                  <a:schemeClr val="accent2"/>
                </a:solidFill>
              </a:rPr>
              <a:pPr algn="r"/>
              <a:t>‹#›</a:t>
            </a:fld>
            <a:endParaRPr lang="en-GB" sz="1310" b="1" noProof="0">
              <a:solidFill>
                <a:schemeClr val="accent2"/>
              </a:solidFill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D9DFFB0D-56F2-4EAA-9A87-4B95750515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92000" y="1295999"/>
            <a:ext cx="4716103" cy="2931513"/>
          </a:xfrm>
          <a:prstGeom prst="rect">
            <a:avLst/>
          </a:prstGeom>
        </p:spPr>
        <p:txBody>
          <a:bodyPr lIns="0" tIns="0" rIns="0" bIns="0"/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1pPr>
            <a:lvl2pPr marL="44129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2pPr>
            <a:lvl3pPr marL="596829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3pPr>
            <a:lvl4pPr marL="752368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4pPr>
            <a:lvl5pPr marL="907907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 Black" panose="020B0A04020102020204" pitchFamily="34" charset="0"/>
              <a:buChar char="–"/>
              <a:defRPr sz="1700" b="1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B8DC942F-021B-40FB-A4FC-0CE3F9400E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96136" y="1295401"/>
            <a:ext cx="2952577" cy="28041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8C2680D-2E0D-4F30-9150-032C6338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557795"/>
            <a:ext cx="5616000" cy="3960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600" b="1">
                <a:solidFill>
                  <a:schemeClr val="accent3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16F4762E-9230-41DE-A5BD-F193CB0DBCC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96136" y="4166343"/>
            <a:ext cx="2951864" cy="27761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200" b="0" baseline="0">
                <a:solidFill>
                  <a:schemeClr val="accent3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Caption or credit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19CF09E-034D-42C6-9854-00756133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64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1920262-CD62-4982-8CC2-38CB0D2F19F2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21ADB2AF-D221-4E35-AF73-D72B6F1B58F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91805-907E-411F-8F67-405448922C9C}"/>
              </a:ext>
            </a:extLst>
          </p:cNvPr>
          <p:cNvSpPr txBox="1"/>
          <p:nvPr userDrawn="1"/>
        </p:nvSpPr>
        <p:spPr>
          <a:xfrm>
            <a:off x="8028384" y="4510071"/>
            <a:ext cx="719616" cy="2939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fld id="{BE2A2A16-73DD-4B23-8068-A2F2CED2582B}" type="slidenum">
              <a:rPr lang="en-GB" sz="1310" b="1" noProof="0" smtClean="0">
                <a:solidFill>
                  <a:schemeClr val="accent2"/>
                </a:solidFill>
              </a:rPr>
              <a:pPr algn="r"/>
              <a:t>‹#›</a:t>
            </a:fld>
            <a:endParaRPr lang="en-GB" sz="1310" b="1" noProof="0">
              <a:solidFill>
                <a:schemeClr val="accent2"/>
              </a:solidFill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8A7D6D6-31D4-46DA-8A7F-3429B1F3BE5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1999" y="1295998"/>
            <a:ext cx="6120000" cy="113173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000" b="1">
                <a:solidFill>
                  <a:schemeClr val="accent3"/>
                </a:solidFill>
                <a:latin typeface="+mj-lt"/>
              </a:defRPr>
            </a:lvl1pPr>
            <a:lvl2pPr marL="155540" indent="0">
              <a:buNone/>
              <a:defRPr sz="4000" b="1">
                <a:solidFill>
                  <a:schemeClr val="accent3"/>
                </a:solidFill>
                <a:latin typeface="+mj-lt"/>
              </a:defRPr>
            </a:lvl2pPr>
            <a:lvl3pPr marL="311079" indent="0">
              <a:buNone/>
              <a:defRPr sz="4000" b="1">
                <a:solidFill>
                  <a:schemeClr val="accent3"/>
                </a:solidFill>
                <a:latin typeface="+mj-lt"/>
              </a:defRPr>
            </a:lvl3pPr>
            <a:lvl4pPr marL="466618" indent="0">
              <a:buNone/>
              <a:defRPr sz="4000" b="1">
                <a:solidFill>
                  <a:schemeClr val="accent3"/>
                </a:solidFill>
                <a:latin typeface="+mj-lt"/>
              </a:defRPr>
            </a:lvl4pPr>
            <a:lvl5pPr marL="622157" indent="0">
              <a:buNone/>
              <a:defRPr sz="4000" b="1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Divider slide title over two lines at most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F9C5557-11E1-4ADD-809B-6D3924A94B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1999" y="2808000"/>
            <a:ext cx="6119999" cy="77997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three lines at most.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19CF09E-034D-42C6-9854-00756133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507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1920262-CD62-4982-8CC2-38CB0D2F19F2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21ADB2AF-D221-4E35-AF73-D72B6F1B58F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2163" y="4626000"/>
            <a:ext cx="5615837" cy="177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800"/>
            </a:lvl1pPr>
            <a:lvl2pPr marL="155540" indent="0">
              <a:buNone/>
              <a:defRPr sz="800"/>
            </a:lvl2pPr>
            <a:lvl3pPr marL="311079" indent="0">
              <a:buNone/>
              <a:defRPr sz="800"/>
            </a:lvl3pPr>
            <a:lvl4pPr marL="466618" indent="0">
              <a:buNone/>
              <a:defRPr sz="800"/>
            </a:lvl4pPr>
            <a:lvl5pPr marL="622157" indent="0">
              <a:buNone/>
              <a:defRPr sz="800"/>
            </a:lvl5pPr>
          </a:lstStyle>
          <a:p>
            <a:pPr lvl="0"/>
            <a:r>
              <a:rPr lang="en-GB" noProof="0"/>
              <a:t>Document title | </a:t>
            </a:r>
            <a:fld id="{DEC52B34-4675-4365-9D97-45A6EC7468C9}" type="datetime4">
              <a:rPr lang="en-GB" noProof="0" smtClean="0"/>
              <a:t>11 March 2019</a:t>
            </a:fld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8A7D6D6-31D4-46DA-8A7F-3429B1F3BE5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1999" y="1295998"/>
            <a:ext cx="4932129" cy="113173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000" b="1">
                <a:solidFill>
                  <a:schemeClr val="accent3"/>
                </a:solidFill>
                <a:latin typeface="+mj-lt"/>
              </a:defRPr>
            </a:lvl1pPr>
            <a:lvl2pPr marL="155540" indent="0">
              <a:buNone/>
              <a:defRPr sz="4000" b="1">
                <a:solidFill>
                  <a:schemeClr val="accent3"/>
                </a:solidFill>
                <a:latin typeface="+mj-lt"/>
              </a:defRPr>
            </a:lvl2pPr>
            <a:lvl3pPr marL="311079" indent="0">
              <a:buNone/>
              <a:defRPr sz="4000" b="1">
                <a:solidFill>
                  <a:schemeClr val="accent3"/>
                </a:solidFill>
                <a:latin typeface="+mj-lt"/>
              </a:defRPr>
            </a:lvl3pPr>
            <a:lvl4pPr marL="466618" indent="0">
              <a:buNone/>
              <a:defRPr sz="4000" b="1">
                <a:solidFill>
                  <a:schemeClr val="accent3"/>
                </a:solidFill>
                <a:latin typeface="+mj-lt"/>
              </a:defRPr>
            </a:lvl4pPr>
            <a:lvl5pPr marL="622157" indent="0">
              <a:buNone/>
              <a:defRPr sz="4000" b="1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Divider slide title over two lines at most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F9C5557-11E1-4ADD-809B-6D3924A94B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1999" y="2808000"/>
            <a:ext cx="4932129" cy="77997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Subtitle over three lines at most.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B8DC942F-021B-40FB-A4FC-0CE3F9400E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864455" y="3869"/>
            <a:ext cx="3279545" cy="51396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0710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ase Stud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8C2680D-2E0D-4F30-9150-032C6338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737990"/>
            <a:ext cx="5616000" cy="21580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43B1F631-903C-47E0-9D09-A3381BD85D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2000" y="489482"/>
            <a:ext cx="5616000" cy="21580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CASE STUDY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B5F2A0E-DC51-4491-91D2-673965B4C69A}"/>
              </a:ext>
            </a:extLst>
          </p:cNvPr>
          <p:cNvCxnSpPr>
            <a:cxnSpLocks/>
          </p:cNvCxnSpPr>
          <p:nvPr userDrawn="1"/>
        </p:nvCxnSpPr>
        <p:spPr>
          <a:xfrm>
            <a:off x="792000" y="1296000"/>
            <a:ext cx="7956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7A33E0D-B8DA-49DA-A554-891A089055DC}"/>
              </a:ext>
            </a:extLst>
          </p:cNvPr>
          <p:cNvCxnSpPr>
            <a:cxnSpLocks/>
          </p:cNvCxnSpPr>
          <p:nvPr userDrawn="1"/>
        </p:nvCxnSpPr>
        <p:spPr>
          <a:xfrm>
            <a:off x="792000" y="4680000"/>
            <a:ext cx="7956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C6E3CC65-D2CF-45E2-9521-2DE20E27DC5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92000" y="1511845"/>
            <a:ext cx="3456000" cy="25774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6240CCFE-7A13-4C12-A84A-D1868D04B66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2001" y="1511300"/>
            <a:ext cx="4284056" cy="10192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600" b="1">
                <a:solidFill>
                  <a:schemeClr val="accent2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“Quote text up to four lines”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5FD90AA7-9234-45B5-8B43-1AC68127FBF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2001" y="3023464"/>
            <a:ext cx="4284056" cy="1420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1pPr>
            <a:lvl2pPr marL="15554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2pPr>
            <a:lvl3pPr marL="311079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3pPr>
            <a:lvl4pPr marL="466618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622157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6F4762E-9230-41DE-A5BD-F193CB0DBCC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000" y="2530549"/>
            <a:ext cx="4284056" cy="27761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200" b="0">
                <a:solidFill>
                  <a:schemeClr val="accent2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16F4762E-9230-41DE-A5BD-F193CB0DBCC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92000" y="4166343"/>
            <a:ext cx="3456000" cy="27761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200" b="0" baseline="0">
                <a:solidFill>
                  <a:schemeClr val="accent3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Caption or credit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19CF09E-034D-42C6-9854-00756133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714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ase Stud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4D2269-3E59-47DF-B10F-5B419213410A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8C2680D-2E0D-4F30-9150-032C6338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92000" y="737990"/>
            <a:ext cx="5616000" cy="21580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One-line heading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43B1F631-903C-47E0-9D09-A3381BD85D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2000" y="489482"/>
            <a:ext cx="5616000" cy="21580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 b="1">
                <a:solidFill>
                  <a:schemeClr val="accent2"/>
                </a:solidFill>
                <a:latin typeface="+mj-lt"/>
              </a:defRPr>
            </a:lvl1pPr>
            <a:lvl2pPr marL="155540" indent="0">
              <a:buNone/>
              <a:defRPr sz="2600" b="1">
                <a:solidFill>
                  <a:schemeClr val="accent2"/>
                </a:solidFill>
                <a:latin typeface="+mj-lt"/>
              </a:defRPr>
            </a:lvl2pPr>
            <a:lvl3pPr marL="311079" indent="0">
              <a:buNone/>
              <a:defRPr sz="2600" b="1">
                <a:solidFill>
                  <a:schemeClr val="accent2"/>
                </a:solidFill>
                <a:latin typeface="+mj-lt"/>
              </a:defRPr>
            </a:lvl3pPr>
            <a:lvl4pPr marL="466618" indent="0">
              <a:buNone/>
              <a:defRPr sz="2600" b="1">
                <a:solidFill>
                  <a:schemeClr val="accent2"/>
                </a:solidFill>
                <a:latin typeface="+mj-lt"/>
              </a:defRPr>
            </a:lvl4pPr>
            <a:lvl5pPr marL="622157" indent="0">
              <a:buNone/>
              <a:defRPr sz="2600" b="1">
                <a:solidFill>
                  <a:schemeClr val="accent2"/>
                </a:solidFill>
                <a:latin typeface="+mj-lt"/>
              </a:defRPr>
            </a:lvl5pPr>
          </a:lstStyle>
          <a:p>
            <a:pPr lvl="0"/>
            <a:r>
              <a:rPr lang="en-GB" noProof="0"/>
              <a:t>CASE STUDY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B5F2A0E-DC51-4491-91D2-673965B4C69A}"/>
              </a:ext>
            </a:extLst>
          </p:cNvPr>
          <p:cNvCxnSpPr>
            <a:cxnSpLocks/>
          </p:cNvCxnSpPr>
          <p:nvPr userDrawn="1"/>
        </p:nvCxnSpPr>
        <p:spPr>
          <a:xfrm>
            <a:off x="792000" y="1296000"/>
            <a:ext cx="7956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7A33E0D-B8DA-49DA-A554-891A089055DC}"/>
              </a:ext>
            </a:extLst>
          </p:cNvPr>
          <p:cNvCxnSpPr>
            <a:cxnSpLocks/>
          </p:cNvCxnSpPr>
          <p:nvPr userDrawn="1"/>
        </p:nvCxnSpPr>
        <p:spPr>
          <a:xfrm>
            <a:off x="792000" y="4680000"/>
            <a:ext cx="7956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6240CCFE-7A13-4C12-A84A-D1868D04B66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3944" y="3131388"/>
            <a:ext cx="4284056" cy="10192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600" b="1">
                <a:solidFill>
                  <a:schemeClr val="accent2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“Quote text up to four lines”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5FD90AA7-9234-45B5-8B43-1AC68127FB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001" y="1503446"/>
            <a:ext cx="3491967" cy="2924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1pPr>
            <a:lvl2pPr marL="155540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2pPr>
            <a:lvl3pPr marL="311079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3pPr>
            <a:lvl4pPr marL="466618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622157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GB" noProof="0"/>
              <a:t>Body text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6F4762E-9230-41DE-A5BD-F193CB0DBCC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3943" y="4150637"/>
            <a:ext cx="4284056" cy="27761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200" b="0">
                <a:solidFill>
                  <a:schemeClr val="accent2"/>
                </a:solidFill>
              </a:defRPr>
            </a:lvl1pPr>
            <a:lvl2pPr marL="155540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2pPr>
            <a:lvl3pPr marL="311079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3pPr>
            <a:lvl4pPr marL="466618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4pPr>
            <a:lvl5pPr marL="622157" indent="0">
              <a:lnSpc>
                <a:spcPts val="2100"/>
              </a:lnSpc>
              <a:spcBef>
                <a:spcPts val="0"/>
              </a:spcBef>
              <a:spcAft>
                <a:spcPts val="1200"/>
              </a:spcAft>
              <a:buNone/>
              <a:defRPr sz="1700" b="1"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4CD92A4B-21BF-4D5C-B6DA-75A37BA90FB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63942" y="1503447"/>
            <a:ext cx="4284056" cy="1376194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 sz="1400"/>
            </a:lvl1pPr>
            <a:lvl2pPr marL="155540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2pPr>
            <a:lvl3pPr marL="311079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3pPr>
            <a:lvl4pPr marL="466618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622157" indent="0">
              <a:lnSpc>
                <a:spcPts val="19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GB" noProof="0"/>
              <a:t>Key facts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19CF09E-034D-42C6-9854-00756133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>
          <a:xfrm>
            <a:off x="7524328" y="411510"/>
            <a:ext cx="1223672" cy="53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0426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-off Slide - Style 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68174D-F8C3-47D6-8654-0D2D3954895B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8653CA-8B3D-4A5E-A2A2-E778097BB3AB}"/>
              </a:ext>
            </a:extLst>
          </p:cNvPr>
          <p:cNvSpPr txBox="1"/>
          <p:nvPr userDrawn="1"/>
        </p:nvSpPr>
        <p:spPr>
          <a:xfrm>
            <a:off x="809953" y="639637"/>
            <a:ext cx="4098047" cy="286896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rgbClr val="414042"/>
                </a:solidFill>
                <a:latin typeface="Arial Regular" charset="77"/>
                <a:ea typeface="Arial Regular" charset="77"/>
                <a:cs typeface="Arial Regular" charset="77"/>
              </a:rPr>
              <a:t>Sustrans is the charity making it easier for people to walk and cycle.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rgbClr val="414042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rgbClr val="414042"/>
                </a:solidFill>
                <a:latin typeface="Arial Regular" charset="77"/>
                <a:ea typeface="Arial Regular" charset="77"/>
                <a:cs typeface="Arial Regular" charset="77"/>
              </a:rPr>
              <a:t>We connect people and places, create liveable neighbourhoods, transform the school run and deliver a happier, healthier commute.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rgbClr val="414042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rgbClr val="414042"/>
                </a:solidFill>
                <a:latin typeface="Arial Regular" charset="77"/>
                <a:ea typeface="Arial Regular" charset="77"/>
                <a:cs typeface="Arial Regular" charset="77"/>
              </a:rPr>
              <a:t>Join us on our journey.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rgbClr val="414042"/>
              </a:solidFill>
              <a:latin typeface="Arial Regular" charset="77"/>
              <a:ea typeface="Arial Regular" charset="77"/>
              <a:cs typeface="Arial Regular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30A342-04E3-49FA-9F83-B8EA15EB52ED}"/>
              </a:ext>
            </a:extLst>
          </p:cNvPr>
          <p:cNvSpPr txBox="1"/>
          <p:nvPr userDrawn="1"/>
        </p:nvSpPr>
        <p:spPr>
          <a:xfrm>
            <a:off x="809953" y="3993158"/>
            <a:ext cx="5118047" cy="51323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061"/>
              </a:lnSpc>
              <a:defRPr lang="en-US"/>
            </a:pPr>
            <a:r>
              <a:rPr lang="en-GB" sz="1648" b="1" noProof="0">
                <a:solidFill>
                  <a:srgbClr val="414042"/>
                </a:solidFill>
                <a:latin typeface="Arial" charset="77"/>
                <a:ea typeface="Arial" charset="77"/>
                <a:cs typeface="Arial" charset="77"/>
              </a:rPr>
              <a:t>www.sustrans.org.uk</a:t>
            </a:r>
          </a:p>
          <a:p>
            <a:pPr>
              <a:lnSpc>
                <a:spcPts val="2061"/>
              </a:lnSpc>
              <a:defRPr lang="en-US"/>
            </a:pPr>
            <a:endParaRPr lang="en-GB" sz="1648" b="1" noProof="0">
              <a:solidFill>
                <a:srgbClr val="414042"/>
              </a:solidFill>
              <a:latin typeface="Arial" charset="77"/>
              <a:ea typeface="Arial" charset="77"/>
              <a:cs typeface="Arial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80930A-BABA-42F3-BE3F-FC6B4B10FE05}"/>
              </a:ext>
            </a:extLst>
          </p:cNvPr>
          <p:cNvSpPr txBox="1"/>
          <p:nvPr userDrawn="1"/>
        </p:nvSpPr>
        <p:spPr>
          <a:xfrm>
            <a:off x="792000" y="4410550"/>
            <a:ext cx="5118046" cy="27592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rgbClr val="414042"/>
                </a:solidFill>
                <a:latin typeface="Arial Regular" charset="77"/>
                <a:ea typeface="Arial Regular" charset="77"/>
                <a:cs typeface="Arial Regular" charset="77"/>
              </a:rPr>
              <a:t>Registered Charity No. 326550 (England and Wales) SC039263 (Scotland)</a:t>
            </a:r>
          </a:p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rgbClr val="414042"/>
                </a:solidFill>
                <a:latin typeface="Arial Regular" charset="77"/>
                <a:ea typeface="Arial Regular" charset="77"/>
                <a:cs typeface="Arial Regular" charset="77"/>
              </a:rPr>
              <a:t>VAT Registration No. 416740656.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4BB8C7-2AF1-49BB-9A98-43A3F787002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797932"/>
            <a:ext cx="1872000" cy="88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826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-off Slide - Style Two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415" y="3687078"/>
            <a:ext cx="2039232" cy="113290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68174D-F8C3-47D6-8654-0D2D3954895B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8653CA-8B3D-4A5E-A2A2-E778097BB3AB}"/>
              </a:ext>
            </a:extLst>
          </p:cNvPr>
          <p:cNvSpPr txBox="1"/>
          <p:nvPr userDrawn="1"/>
        </p:nvSpPr>
        <p:spPr>
          <a:xfrm>
            <a:off x="809953" y="639637"/>
            <a:ext cx="4098047" cy="286896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bg2"/>
                </a:solidFill>
                <a:latin typeface="Arial Regular" charset="77"/>
                <a:ea typeface="Arial Regular" charset="77"/>
                <a:cs typeface="Arial Regular" charset="77"/>
              </a:rPr>
              <a:t>Sustrans is the charity making it easier for people to walk and cycle.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bg2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bg2"/>
                </a:solidFill>
                <a:latin typeface="Arial Regular" charset="77"/>
                <a:ea typeface="Arial Regular" charset="77"/>
                <a:cs typeface="Arial Regular" charset="77"/>
              </a:rPr>
              <a:t>We connect people and places, create liveable neighbourhoods, transform the school run and deliver a happier, healthier commute.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bg2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bg2"/>
                </a:solidFill>
                <a:latin typeface="Arial Regular" charset="77"/>
                <a:ea typeface="Arial Regular" charset="77"/>
                <a:cs typeface="Arial Regular" charset="77"/>
              </a:rPr>
              <a:t>Join us on our journey.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bg2"/>
              </a:solidFill>
              <a:latin typeface="Arial Regular" charset="77"/>
              <a:ea typeface="Arial Regular" charset="77"/>
              <a:cs typeface="Arial Regular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30A342-04E3-49FA-9F83-B8EA15EB52ED}"/>
              </a:ext>
            </a:extLst>
          </p:cNvPr>
          <p:cNvSpPr txBox="1"/>
          <p:nvPr userDrawn="1"/>
        </p:nvSpPr>
        <p:spPr>
          <a:xfrm>
            <a:off x="809953" y="3993158"/>
            <a:ext cx="5118047" cy="51323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061"/>
              </a:lnSpc>
              <a:defRPr lang="en-US"/>
            </a:pPr>
            <a:r>
              <a:rPr lang="en-GB" sz="1648" b="1" noProof="0">
                <a:solidFill>
                  <a:schemeClr val="accent4"/>
                </a:solidFill>
                <a:latin typeface="Arial" charset="77"/>
                <a:ea typeface="Arial" charset="77"/>
                <a:cs typeface="Arial" charset="77"/>
              </a:rPr>
              <a:t>www.sustrans.org.uk</a:t>
            </a:r>
          </a:p>
          <a:p>
            <a:pPr>
              <a:lnSpc>
                <a:spcPts val="2061"/>
              </a:lnSpc>
              <a:defRPr lang="en-US"/>
            </a:pPr>
            <a:endParaRPr lang="en-GB" sz="1648" b="1" noProof="0">
              <a:solidFill>
                <a:schemeClr val="accent4"/>
              </a:solidFill>
              <a:latin typeface="Arial" charset="77"/>
              <a:ea typeface="Arial" charset="77"/>
              <a:cs typeface="Arial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80930A-BABA-42F3-BE3F-FC6B4B10FE05}"/>
              </a:ext>
            </a:extLst>
          </p:cNvPr>
          <p:cNvSpPr txBox="1"/>
          <p:nvPr userDrawn="1"/>
        </p:nvSpPr>
        <p:spPr>
          <a:xfrm>
            <a:off x="792000" y="4410550"/>
            <a:ext cx="5118046" cy="27592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chemeClr val="accent4"/>
                </a:solidFill>
                <a:latin typeface="Arial Regular" charset="77"/>
                <a:ea typeface="Arial Regular" charset="77"/>
                <a:cs typeface="Arial Regular" charset="77"/>
              </a:rPr>
              <a:t>Registered Charity No. 326550 (England and Wales) SC039263 (Scotland)</a:t>
            </a:r>
          </a:p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chemeClr val="accent4"/>
                </a:solidFill>
                <a:latin typeface="Arial Regular" charset="77"/>
                <a:ea typeface="Arial Regular" charset="77"/>
                <a:cs typeface="Arial Regular" charset="77"/>
              </a:rPr>
              <a:t>VAT Registration No. 416740656.</a:t>
            </a:r>
          </a:p>
        </p:txBody>
      </p:sp>
    </p:spTree>
    <p:extLst>
      <p:ext uri="{BB962C8B-B14F-4D97-AF65-F5344CB8AC3E}">
        <p14:creationId xmlns:p14="http://schemas.microsoft.com/office/powerpoint/2010/main" val="4163746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-off Slide - Style Thre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68174D-F8C3-47D6-8654-0D2D3954895B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8653CA-8B3D-4A5E-A2A2-E778097BB3AB}"/>
              </a:ext>
            </a:extLst>
          </p:cNvPr>
          <p:cNvSpPr txBox="1"/>
          <p:nvPr userDrawn="1"/>
        </p:nvSpPr>
        <p:spPr>
          <a:xfrm>
            <a:off x="809953" y="639637"/>
            <a:ext cx="4098047" cy="286896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Sustrans is the charity making it easier for people to walk and cycle.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tx1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We connect people and places, create liveable neighbourhoods, transform the school run and deliver a happier, healthier commute.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tx1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Join us on our journey.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tx1"/>
              </a:solidFill>
              <a:latin typeface="Arial Regular" charset="77"/>
              <a:ea typeface="Arial Regular" charset="77"/>
              <a:cs typeface="Arial Regular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30A342-04E3-49FA-9F83-B8EA15EB52ED}"/>
              </a:ext>
            </a:extLst>
          </p:cNvPr>
          <p:cNvSpPr txBox="1"/>
          <p:nvPr userDrawn="1"/>
        </p:nvSpPr>
        <p:spPr>
          <a:xfrm>
            <a:off x="809953" y="3993158"/>
            <a:ext cx="5118047" cy="51323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061"/>
              </a:lnSpc>
              <a:defRPr lang="en-US"/>
            </a:pPr>
            <a:r>
              <a:rPr lang="en-GB" sz="1648" b="1" noProof="0">
                <a:solidFill>
                  <a:schemeClr val="tx1"/>
                </a:solidFill>
                <a:latin typeface="Arial" charset="77"/>
                <a:ea typeface="Arial" charset="77"/>
                <a:cs typeface="Arial" charset="77"/>
              </a:rPr>
              <a:t>www.sustrans.org.uk</a:t>
            </a:r>
          </a:p>
          <a:p>
            <a:pPr>
              <a:lnSpc>
                <a:spcPts val="2061"/>
              </a:lnSpc>
              <a:defRPr lang="en-US"/>
            </a:pPr>
            <a:endParaRPr lang="en-GB" sz="1648" b="1" noProof="0">
              <a:solidFill>
                <a:schemeClr val="tx1"/>
              </a:solidFill>
              <a:latin typeface="Arial" charset="77"/>
              <a:ea typeface="Arial" charset="77"/>
              <a:cs typeface="Arial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80930A-BABA-42F3-BE3F-FC6B4B10FE05}"/>
              </a:ext>
            </a:extLst>
          </p:cNvPr>
          <p:cNvSpPr txBox="1"/>
          <p:nvPr userDrawn="1"/>
        </p:nvSpPr>
        <p:spPr>
          <a:xfrm>
            <a:off x="792000" y="4410550"/>
            <a:ext cx="5118046" cy="27592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Registered Charity No. 326550 (England and Wales) SC039263 (Scotland)</a:t>
            </a:r>
          </a:p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VAT Registration No. 416740656.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4BB8C7-2AF1-49BB-9A98-43A3F787002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797932"/>
            <a:ext cx="1871999" cy="88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35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gn-off Slide - Style Thre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68174D-F8C3-47D6-8654-0D2D3954895B}"/>
              </a:ext>
            </a:extLst>
          </p:cNvPr>
          <p:cNvSpPr/>
          <p:nvPr userDrawn="1"/>
        </p:nvSpPr>
        <p:spPr>
          <a:xfrm>
            <a:off x="-108520" y="-38250"/>
            <a:ext cx="468000" cy="5220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8653CA-8B3D-4A5E-A2A2-E778097BB3AB}"/>
              </a:ext>
            </a:extLst>
          </p:cNvPr>
          <p:cNvSpPr txBox="1"/>
          <p:nvPr userDrawn="1"/>
        </p:nvSpPr>
        <p:spPr>
          <a:xfrm>
            <a:off x="809953" y="639637"/>
            <a:ext cx="4098047" cy="286896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Sustrans is the charity making it easier for people to walk and cycle.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tx1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We connect people and places, create liveable neighbourhoods, transform the school run and deliver a happier, healthier commute.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tx1"/>
              </a:solidFill>
              <a:latin typeface="Arial Regular" charset="77"/>
              <a:ea typeface="Arial Regular" charset="77"/>
              <a:cs typeface="Arial Regular" charset="77"/>
            </a:endParaRPr>
          </a:p>
          <a:p>
            <a:pPr>
              <a:lnSpc>
                <a:spcPts val="2100"/>
              </a:lnSpc>
              <a:defRPr lang="en-US"/>
            </a:pPr>
            <a:r>
              <a:rPr lang="en-GB" sz="1648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Join us on our journey.</a:t>
            </a:r>
          </a:p>
          <a:p>
            <a:pPr>
              <a:lnSpc>
                <a:spcPts val="2100"/>
              </a:lnSpc>
              <a:defRPr lang="en-US"/>
            </a:pPr>
            <a:endParaRPr lang="en-GB" sz="1648" noProof="0">
              <a:solidFill>
                <a:schemeClr val="tx1"/>
              </a:solidFill>
              <a:latin typeface="Arial Regular" charset="77"/>
              <a:ea typeface="Arial Regular" charset="77"/>
              <a:cs typeface="Arial Regular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30A342-04E3-49FA-9F83-B8EA15EB52ED}"/>
              </a:ext>
            </a:extLst>
          </p:cNvPr>
          <p:cNvSpPr txBox="1"/>
          <p:nvPr userDrawn="1"/>
        </p:nvSpPr>
        <p:spPr>
          <a:xfrm>
            <a:off x="809953" y="3993158"/>
            <a:ext cx="5118047" cy="51323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2061"/>
              </a:lnSpc>
              <a:defRPr lang="en-US"/>
            </a:pPr>
            <a:r>
              <a:rPr lang="en-GB" sz="1648" b="1" noProof="0">
                <a:solidFill>
                  <a:schemeClr val="tx1"/>
                </a:solidFill>
                <a:latin typeface="Arial" charset="77"/>
                <a:ea typeface="Arial" charset="77"/>
                <a:cs typeface="Arial" charset="77"/>
              </a:rPr>
              <a:t>www.sustrans.org.uk</a:t>
            </a:r>
          </a:p>
          <a:p>
            <a:pPr>
              <a:lnSpc>
                <a:spcPts val="2061"/>
              </a:lnSpc>
              <a:defRPr lang="en-US"/>
            </a:pPr>
            <a:endParaRPr lang="en-GB" sz="1648" b="1" noProof="0">
              <a:solidFill>
                <a:schemeClr val="tx1"/>
              </a:solidFill>
              <a:latin typeface="Arial" charset="77"/>
              <a:ea typeface="Arial" charset="77"/>
              <a:cs typeface="Arial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80930A-BABA-42F3-BE3F-FC6B4B10FE05}"/>
              </a:ext>
            </a:extLst>
          </p:cNvPr>
          <p:cNvSpPr txBox="1"/>
          <p:nvPr userDrawn="1"/>
        </p:nvSpPr>
        <p:spPr>
          <a:xfrm>
            <a:off x="792000" y="4410550"/>
            <a:ext cx="5118046" cy="27592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Registered Charity No. 326550 (England and Wales) SC039263 (Scotland)</a:t>
            </a:r>
          </a:p>
          <a:p>
            <a:pPr>
              <a:lnSpc>
                <a:spcPts val="1200"/>
              </a:lnSpc>
              <a:defRPr lang="en-US"/>
            </a:pPr>
            <a:r>
              <a:rPr lang="en-GB" sz="800" noProof="0">
                <a:solidFill>
                  <a:schemeClr val="tx1"/>
                </a:solidFill>
                <a:latin typeface="Arial Regular" charset="77"/>
                <a:ea typeface="Arial Regular" charset="77"/>
                <a:cs typeface="Arial Regular" charset="77"/>
              </a:rPr>
              <a:t>VAT Registration No. 416740656.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4BB8C7-2AF1-49BB-9A98-43A3F787002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797932"/>
            <a:ext cx="1871999" cy="88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564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7" r:id="rId4"/>
    <p:sldLayoutId id="2147483652" r:id="rId5"/>
    <p:sldLayoutId id="2147483653" r:id="rId6"/>
    <p:sldLayoutId id="2147483654" r:id="rId7"/>
    <p:sldLayoutId id="2147483668" r:id="rId8"/>
    <p:sldLayoutId id="2147483655" r:id="rId9"/>
    <p:sldLayoutId id="2147483656" r:id="rId10"/>
    <p:sldLayoutId id="2147483659" r:id="rId11"/>
    <p:sldLayoutId id="2147483657" r:id="rId12"/>
    <p:sldLayoutId id="2147483658" r:id="rId13"/>
    <p:sldLayoutId id="2147483665" r:id="rId14"/>
    <p:sldLayoutId id="2147483666" r:id="rId15"/>
    <p:sldLayoutId id="2147483660" r:id="rId16"/>
    <p:sldLayoutId id="2147483661" r:id="rId17"/>
    <p:sldLayoutId id="2147483662" r:id="rId18"/>
    <p:sldLayoutId id="2147483663" r:id="rId19"/>
    <p:sldLayoutId id="2147483664" r:id="rId20"/>
    <p:sldLayoutId id="2147483669" r:id="rId21"/>
  </p:sldLayoutIdLst>
  <p:hf sldNum="0" hdr="0"/>
  <p:txStyles>
    <p:titleStyle>
      <a:lvl1pPr algn="ctr" defTabSz="311079" rtl="0" eaLnBrk="1" latinLnBrk="0" hangingPunct="1">
        <a:spcBef>
          <a:spcPct val="0"/>
        </a:spcBef>
        <a:buNone/>
        <a:defRPr sz="14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6655" indent="-116655" algn="l" defTabSz="311079" rtl="0" eaLnBrk="1" latinLnBrk="0" hangingPunct="1">
        <a:spcBef>
          <a:spcPct val="20000"/>
        </a:spcBef>
        <a:buFont typeface="Arial" pitchFamily="34" charset="0"/>
        <a:buChar char="•"/>
        <a:defRPr sz="1089" kern="1200">
          <a:solidFill>
            <a:schemeClr val="tx1"/>
          </a:solidFill>
          <a:latin typeface="+mn-lt"/>
          <a:ea typeface="+mn-ea"/>
          <a:cs typeface="+mn-cs"/>
        </a:defRPr>
      </a:lvl1pPr>
      <a:lvl2pPr marL="252752" indent="-97212" algn="l" defTabSz="311079" rtl="0" eaLnBrk="1" latinLnBrk="0" hangingPunct="1">
        <a:spcBef>
          <a:spcPct val="20000"/>
        </a:spcBef>
        <a:buFont typeface="Arial" pitchFamily="34" charset="0"/>
        <a:buChar char="–"/>
        <a:defRPr sz="953" kern="1200">
          <a:solidFill>
            <a:schemeClr val="tx1"/>
          </a:solidFill>
          <a:latin typeface="+mn-lt"/>
          <a:ea typeface="+mn-ea"/>
          <a:cs typeface="+mn-cs"/>
        </a:defRPr>
      </a:lvl2pPr>
      <a:lvl3pPr marL="388849" indent="-77770" algn="l" defTabSz="311079" rtl="0" eaLnBrk="1" latinLnBrk="0" hangingPunct="1">
        <a:spcBef>
          <a:spcPct val="20000"/>
        </a:spcBef>
        <a:buFont typeface="Arial" pitchFamily="34" charset="0"/>
        <a:buChar char="•"/>
        <a:defRPr sz="816" kern="1200">
          <a:solidFill>
            <a:schemeClr val="tx1"/>
          </a:solidFill>
          <a:latin typeface="+mn-lt"/>
          <a:ea typeface="+mn-ea"/>
          <a:cs typeface="+mn-cs"/>
        </a:defRPr>
      </a:lvl3pPr>
      <a:lvl4pPr marL="544388" indent="-77770" algn="l" defTabSz="311079" rtl="0" eaLnBrk="1" latinLnBrk="0" hangingPunct="1">
        <a:spcBef>
          <a:spcPct val="20000"/>
        </a:spcBef>
        <a:buFont typeface="Arial" pitchFamily="34" charset="0"/>
        <a:buChar char="–"/>
        <a:defRPr sz="680" kern="1200">
          <a:solidFill>
            <a:schemeClr val="tx1"/>
          </a:solidFill>
          <a:latin typeface="+mn-lt"/>
          <a:ea typeface="+mn-ea"/>
          <a:cs typeface="+mn-cs"/>
        </a:defRPr>
      </a:lvl4pPr>
      <a:lvl5pPr marL="699927" indent="-77770" algn="l" defTabSz="311079" rtl="0" eaLnBrk="1" latinLnBrk="0" hangingPunct="1">
        <a:spcBef>
          <a:spcPct val="20000"/>
        </a:spcBef>
        <a:buFont typeface="Arial" pitchFamily="34" charset="0"/>
        <a:buChar char="»"/>
        <a:defRPr sz="680" kern="1200">
          <a:solidFill>
            <a:schemeClr val="tx1"/>
          </a:solidFill>
          <a:latin typeface="+mn-lt"/>
          <a:ea typeface="+mn-ea"/>
          <a:cs typeface="+mn-cs"/>
        </a:defRPr>
      </a:lvl5pPr>
      <a:lvl6pPr marL="855467" indent="-77770" algn="l" defTabSz="311079" rtl="0" eaLnBrk="1" latinLnBrk="0" hangingPunct="1">
        <a:spcBef>
          <a:spcPct val="20000"/>
        </a:spcBef>
        <a:buFont typeface="Arial" pitchFamily="34" charset="0"/>
        <a:buChar char="•"/>
        <a:defRPr sz="680" kern="1200">
          <a:solidFill>
            <a:schemeClr val="tx1"/>
          </a:solidFill>
          <a:latin typeface="+mn-lt"/>
          <a:ea typeface="+mn-ea"/>
          <a:cs typeface="+mn-cs"/>
        </a:defRPr>
      </a:lvl6pPr>
      <a:lvl7pPr marL="1011006" indent="-77770" algn="l" defTabSz="311079" rtl="0" eaLnBrk="1" latinLnBrk="0" hangingPunct="1">
        <a:spcBef>
          <a:spcPct val="20000"/>
        </a:spcBef>
        <a:buFont typeface="Arial" pitchFamily="34" charset="0"/>
        <a:buChar char="•"/>
        <a:defRPr sz="680" kern="1200">
          <a:solidFill>
            <a:schemeClr val="tx1"/>
          </a:solidFill>
          <a:latin typeface="+mn-lt"/>
          <a:ea typeface="+mn-ea"/>
          <a:cs typeface="+mn-cs"/>
        </a:defRPr>
      </a:lvl7pPr>
      <a:lvl8pPr marL="1166546" indent="-77770" algn="l" defTabSz="311079" rtl="0" eaLnBrk="1" latinLnBrk="0" hangingPunct="1">
        <a:spcBef>
          <a:spcPct val="20000"/>
        </a:spcBef>
        <a:buFont typeface="Arial" pitchFamily="34" charset="0"/>
        <a:buChar char="•"/>
        <a:defRPr sz="680" kern="1200">
          <a:solidFill>
            <a:schemeClr val="tx1"/>
          </a:solidFill>
          <a:latin typeface="+mn-lt"/>
          <a:ea typeface="+mn-ea"/>
          <a:cs typeface="+mn-cs"/>
        </a:defRPr>
      </a:lvl8pPr>
      <a:lvl9pPr marL="1322085" indent="-77770" algn="l" defTabSz="311079" rtl="0" eaLnBrk="1" latinLnBrk="0" hangingPunct="1">
        <a:spcBef>
          <a:spcPct val="20000"/>
        </a:spcBef>
        <a:buFont typeface="Arial" pitchFamily="34" charset="0"/>
        <a:buChar char="•"/>
        <a:defRPr sz="6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1pPr>
      <a:lvl2pPr marL="155539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2pPr>
      <a:lvl3pPr marL="311079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3pPr>
      <a:lvl4pPr marL="466618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4pPr>
      <a:lvl5pPr marL="622158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5pPr>
      <a:lvl6pPr marL="777697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6pPr>
      <a:lvl7pPr marL="933237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7pPr>
      <a:lvl8pPr marL="1088776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8pPr>
      <a:lvl9pPr marL="1244316" algn="l" defTabSz="311079" rtl="0" eaLnBrk="1" latinLnBrk="0" hangingPunct="1">
        <a:defRPr sz="6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0.xml"/><Relationship Id="rId1" Type="http://schemas.openxmlformats.org/officeDocument/2006/relationships/video" Target="https://www.youtube.com/embed/jjer2jKKz9g?start=7&amp;feature=oembed" TargetMode="Externa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755953" y="1316283"/>
            <a:ext cx="3634979" cy="1595085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Shaftesbury Junior School</a:t>
            </a:r>
          </a:p>
          <a:p>
            <a:pPr algn="ctr"/>
            <a:r>
              <a:rPr lang="en-GB" dirty="0">
                <a:solidFill>
                  <a:srgbClr val="00B050"/>
                </a:solidFill>
              </a:rPr>
              <a:t>Let’s go!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26EBD72D-48CD-11DB-F76E-46A4B8F41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949460" y="4371950"/>
            <a:ext cx="1791585" cy="26740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8247B0-C62D-9E51-F599-51509BED65AC}"/>
              </a:ext>
            </a:extLst>
          </p:cNvPr>
          <p:cNvSpPr txBox="1"/>
          <p:nvPr/>
        </p:nvSpPr>
        <p:spPr>
          <a:xfrm>
            <a:off x="2843808" y="4156506"/>
            <a:ext cx="11904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Headline sponsor</a:t>
            </a:r>
          </a:p>
        </p:txBody>
      </p:sp>
      <p:pic>
        <p:nvPicPr>
          <p:cNvPr id="3" name="Picture 2" descr="A logo for a sports event&#10;&#10;Description automatically generated">
            <a:extLst>
              <a:ext uri="{FF2B5EF4-FFF2-40B4-BE49-F238E27FC236}">
                <a16:creationId xmlns:a16="http://schemas.microsoft.com/office/drawing/2014/main" id="{1D00748F-69BB-3B8E-69CD-9DF12470A8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839546"/>
            <a:ext cx="4607177" cy="3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28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C6A710-6BEF-44AF-9CAB-A3F0B6BE83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2000" y="557795"/>
            <a:ext cx="6718272" cy="396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Eco Warriors </a:t>
            </a:r>
          </a:p>
          <a:p>
            <a:r>
              <a:rPr lang="en-GB" dirty="0"/>
              <a:t>Big Walk and Wheel week: What is it?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BF183-D0C9-4682-B6B3-9497C82F34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en-GB" dirty="0" err="1"/>
              <a:t>Sustrans</a:t>
            </a:r>
            <a:r>
              <a:rPr lang="en-GB" dirty="0"/>
              <a:t> Big Walk and Wheel is the UK’s largest walking, wheeling, scooting and cycling to school challenge.</a:t>
            </a:r>
          </a:p>
          <a:p>
            <a:pPr>
              <a:spcAft>
                <a:spcPts val="0"/>
              </a:spcAft>
            </a:pPr>
            <a:endParaRPr lang="en-GB" dirty="0"/>
          </a:p>
          <a:p>
            <a:pPr>
              <a:spcAft>
                <a:spcPts val="0"/>
              </a:spcAft>
            </a:pPr>
            <a:endParaRPr lang="en-GB" dirty="0"/>
          </a:p>
          <a:p>
            <a:pPr>
              <a:spcAft>
                <a:spcPts val="0"/>
              </a:spcAft>
            </a:pPr>
            <a:endParaRPr lang="en-GB" dirty="0"/>
          </a:p>
          <a:p>
            <a:pPr>
              <a:spcAft>
                <a:spcPts val="0"/>
              </a:spcAft>
            </a:pPr>
            <a:endParaRPr lang="en-GB" dirty="0"/>
          </a:p>
          <a:p>
            <a:pPr>
              <a:spcAft>
                <a:spcPts val="0"/>
              </a:spcAft>
            </a:pPr>
            <a:endParaRPr lang="en-GB" dirty="0"/>
          </a:p>
          <a:p>
            <a:pPr>
              <a:spcAft>
                <a:spcPts val="0"/>
              </a:spcAft>
            </a:pPr>
            <a:endParaRPr lang="en-GB" dirty="0"/>
          </a:p>
          <a:p>
            <a:pPr>
              <a:spcAft>
                <a:spcPts val="0"/>
              </a:spcAft>
            </a:pPr>
            <a:endParaRPr lang="en-GB" altLang="en-US" kern="0" dirty="0"/>
          </a:p>
          <a:p>
            <a:pPr>
              <a:spcAft>
                <a:spcPts val="0"/>
              </a:spcAft>
            </a:pPr>
            <a:endParaRPr lang="en-GB" b="1" dirty="0">
              <a:solidFill>
                <a:schemeClr val="accent3"/>
              </a:solidFill>
            </a:endParaRPr>
          </a:p>
        </p:txBody>
      </p:sp>
      <p:sp>
        <p:nvSpPr>
          <p:cNvPr id="23" name="Text Placeholder 19"/>
          <p:cNvSpPr>
            <a:spLocks noGrp="1"/>
          </p:cNvSpPr>
          <p:nvPr>
            <p:ph type="body" sz="quarter" idx="18"/>
          </p:nvPr>
        </p:nvSpPr>
        <p:spPr>
          <a:xfrm>
            <a:off x="5796136" y="4166343"/>
            <a:ext cx="2951864" cy="259163"/>
          </a:xfrm>
        </p:spPr>
        <p:txBody>
          <a:bodyPr/>
          <a:lstStyle/>
          <a:p>
            <a:pPr algn="r"/>
            <a:r>
              <a:rPr lang="en-GB" sz="1200">
                <a:latin typeface="+mj-lt"/>
              </a:rPr>
              <a:t>© 2021, Brian Morrison</a:t>
            </a:r>
          </a:p>
          <a:p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5796136" y="4155926"/>
            <a:ext cx="2951864" cy="1041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A couple of children with helmets on bikes&#10;&#10;Description automatically generated">
            <a:extLst>
              <a:ext uri="{FF2B5EF4-FFF2-40B4-BE49-F238E27FC236}">
                <a16:creationId xmlns:a16="http://schemas.microsoft.com/office/drawing/2014/main" id="{72520C79-131C-40CD-902C-2D9BE24E02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598" y="1422916"/>
            <a:ext cx="3015402" cy="2473847"/>
          </a:xfrm>
          <a:prstGeom prst="rect">
            <a:avLst/>
          </a:prstGeom>
        </p:spPr>
      </p:pic>
      <p:pic>
        <p:nvPicPr>
          <p:cNvPr id="5" name="Picture 4" descr="A logo for a sports event&#10;&#10;Description automatically generated">
            <a:extLst>
              <a:ext uri="{FF2B5EF4-FFF2-40B4-BE49-F238E27FC236}">
                <a16:creationId xmlns:a16="http://schemas.microsoft.com/office/drawing/2014/main" id="{B6C3A532-899F-0777-53E4-4E001444B4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092389"/>
            <a:ext cx="2926791" cy="227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01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C6A710-6BEF-44AF-9CAB-A3F0B6BE83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Why are we taking part?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581F2C8-2304-6C0E-F95C-6D5D5C69EF53}"/>
              </a:ext>
            </a:extLst>
          </p:cNvPr>
          <p:cNvSpPr/>
          <p:nvPr/>
        </p:nvSpPr>
        <p:spPr>
          <a:xfrm>
            <a:off x="4631971" y="2736986"/>
            <a:ext cx="3739901" cy="1108632"/>
          </a:xfrm>
          <a:prstGeom prst="roundRect">
            <a:avLst/>
          </a:prstGeom>
          <a:solidFill>
            <a:schemeClr val="accent2"/>
          </a:solidFill>
          <a:effectLst>
            <a:outerShdw blurRad="50800" dist="50800" dir="5400000" algn="ctr" rotWithShape="0">
              <a:schemeClr val="tx1">
                <a:alpha val="3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Walking, wheeling and scooting to school is </a:t>
            </a:r>
            <a:r>
              <a:rPr lang="en-GB" sz="1600" b="1" dirty="0">
                <a:solidFill>
                  <a:srgbClr val="FF0000"/>
                </a:solidFill>
              </a:rPr>
              <a:t>fun</a:t>
            </a:r>
            <a:r>
              <a:rPr lang="en-GB" sz="16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5E7F902-5096-E606-9813-9E8ECB0A80B1}"/>
              </a:ext>
            </a:extLst>
          </p:cNvPr>
          <p:cNvSpPr/>
          <p:nvPr/>
        </p:nvSpPr>
        <p:spPr>
          <a:xfrm>
            <a:off x="688420" y="3150835"/>
            <a:ext cx="3765895" cy="1550908"/>
          </a:xfrm>
          <a:prstGeom prst="roundRect">
            <a:avLst/>
          </a:prstGeom>
          <a:solidFill>
            <a:schemeClr val="tx2"/>
          </a:solidFill>
          <a:effectLst>
            <a:outerShdw blurRad="50800" dist="50800" dir="5400000" algn="ctr" rotWithShape="0">
              <a:schemeClr val="tx1">
                <a:alpha val="3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More people travelling actively to school means </a:t>
            </a:r>
            <a:r>
              <a:rPr lang="en-GB" sz="1600" b="1" dirty="0">
                <a:solidFill>
                  <a:srgbClr val="FF0000"/>
                </a:solidFill>
              </a:rPr>
              <a:t>cleaner air, less traffic and less noise </a:t>
            </a:r>
            <a:r>
              <a:rPr lang="en-GB" sz="1600" b="1" dirty="0">
                <a:solidFill>
                  <a:schemeClr val="tx1"/>
                </a:solidFill>
              </a:rPr>
              <a:t>around the school.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F151B7C-D7DD-5E89-496F-90B276475AFB}"/>
              </a:ext>
            </a:extLst>
          </p:cNvPr>
          <p:cNvSpPr/>
          <p:nvPr/>
        </p:nvSpPr>
        <p:spPr>
          <a:xfrm>
            <a:off x="662089" y="1116509"/>
            <a:ext cx="3765895" cy="1550908"/>
          </a:xfrm>
          <a:prstGeom prst="roundRect">
            <a:avLst/>
          </a:prstGeom>
          <a:solidFill>
            <a:schemeClr val="accent2"/>
          </a:solidFill>
          <a:effectLst>
            <a:outerShdw blurRad="50800" dist="50800" dir="5400000" algn="ctr" rotWithShape="0">
              <a:schemeClr val="tx1">
                <a:alpha val="3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Travelling actively is </a:t>
            </a:r>
            <a:r>
              <a:rPr lang="en-GB" sz="1600" b="1" dirty="0">
                <a:solidFill>
                  <a:srgbClr val="FF0000"/>
                </a:solidFill>
              </a:rPr>
              <a:t>great exercise </a:t>
            </a:r>
            <a:r>
              <a:rPr lang="en-GB" sz="1600" b="1" dirty="0">
                <a:solidFill>
                  <a:schemeClr val="tx1"/>
                </a:solidFill>
              </a:rPr>
              <a:t>and helps us stay healthy!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284BEFD-1A71-676A-C5A0-D434DAB98C41}"/>
              </a:ext>
            </a:extLst>
          </p:cNvPr>
          <p:cNvSpPr/>
          <p:nvPr/>
        </p:nvSpPr>
        <p:spPr>
          <a:xfrm>
            <a:off x="4605979" y="1116509"/>
            <a:ext cx="3765895" cy="1444816"/>
          </a:xfrm>
          <a:prstGeom prst="roundRect">
            <a:avLst/>
          </a:prstGeom>
          <a:solidFill>
            <a:schemeClr val="tx2"/>
          </a:solidFill>
          <a:ln w="25400">
            <a:solidFill>
              <a:schemeClr val="accent6"/>
            </a:solidFill>
          </a:ln>
          <a:effectLst>
            <a:outerShdw blurRad="40000" dist="20000" dir="5400000" rotWithShape="0">
              <a:schemeClr val="tx1">
                <a:alpha val="34000"/>
              </a:scheme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Travelling actively to school means we arrive </a:t>
            </a:r>
            <a:r>
              <a:rPr lang="en-GB" sz="1600" b="1" dirty="0">
                <a:solidFill>
                  <a:srgbClr val="FF0000"/>
                </a:solidFill>
              </a:rPr>
              <a:t>more alert and ready to learn!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62F9990-F701-4350-D3E7-88CB5A689A23}"/>
              </a:ext>
            </a:extLst>
          </p:cNvPr>
          <p:cNvSpPr/>
          <p:nvPr/>
        </p:nvSpPr>
        <p:spPr>
          <a:xfrm>
            <a:off x="4631971" y="4009493"/>
            <a:ext cx="3739901" cy="684978"/>
          </a:xfrm>
          <a:prstGeom prst="roundRect">
            <a:avLst/>
          </a:prstGeom>
          <a:solidFill>
            <a:schemeClr val="tx2"/>
          </a:solidFill>
          <a:ln w="25400">
            <a:solidFill>
              <a:schemeClr val="bg1">
                <a:lumMod val="50000"/>
              </a:schemeClr>
            </a:solidFill>
          </a:ln>
          <a:effectLst>
            <a:outerShdw blurRad="40000" dist="20000" dir="5400000" rotWithShape="0">
              <a:schemeClr val="tx1">
                <a:alpha val="34000"/>
              </a:scheme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/>
              <a:t>We can win prizes!</a:t>
            </a:r>
          </a:p>
        </p:txBody>
      </p:sp>
    </p:spTree>
    <p:extLst>
      <p:ext uri="{BB962C8B-B14F-4D97-AF65-F5344CB8AC3E}">
        <p14:creationId xmlns:p14="http://schemas.microsoft.com/office/powerpoint/2010/main" val="180930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C6A710-6BEF-44AF-9CAB-A3F0B6BE83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Why are we taking part?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F151B7C-D7DD-5E89-496F-90B276475AFB}"/>
              </a:ext>
            </a:extLst>
          </p:cNvPr>
          <p:cNvSpPr/>
          <p:nvPr/>
        </p:nvSpPr>
        <p:spPr>
          <a:xfrm>
            <a:off x="899592" y="2508160"/>
            <a:ext cx="3019897" cy="2020000"/>
          </a:xfrm>
          <a:prstGeom prst="roundRect">
            <a:avLst/>
          </a:prstGeom>
          <a:solidFill>
            <a:schemeClr val="tx2"/>
          </a:solidFill>
          <a:effectLst>
            <a:outerShdw blurRad="50800" dist="50800" dir="5400000" algn="ctr" rotWithShape="0">
              <a:schemeClr val="tx1">
                <a:alpha val="3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By taking part, we will learn about how changing our school journey can help us </a:t>
            </a:r>
            <a:r>
              <a:rPr lang="en-GB" sz="1600" b="1" dirty="0">
                <a:solidFill>
                  <a:srgbClr val="FF0000"/>
                </a:solidFill>
              </a:rPr>
              <a:t>change our world for the better</a:t>
            </a:r>
            <a:r>
              <a:rPr lang="en-GB" sz="16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634722-1EC1-B1CE-3D05-A3BD1263F08A}"/>
              </a:ext>
            </a:extLst>
          </p:cNvPr>
          <p:cNvSpPr txBox="1"/>
          <p:nvPr/>
        </p:nvSpPr>
        <p:spPr>
          <a:xfrm>
            <a:off x="792000" y="1405021"/>
            <a:ext cx="462516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b="1">
                <a:solidFill>
                  <a:schemeClr val="accent2"/>
                </a:solidFill>
              </a:rPr>
              <a:t>We want to be part of something BIG!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2131D5-73BD-9564-B45B-4AC52D77DF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62" y="1707654"/>
            <a:ext cx="3230879" cy="323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6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C6A710-6BEF-44AF-9CAB-A3F0B6BE83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Did You Know?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581F2C8-2304-6C0E-F95C-6D5D5C69EF53}"/>
              </a:ext>
            </a:extLst>
          </p:cNvPr>
          <p:cNvSpPr/>
          <p:nvPr/>
        </p:nvSpPr>
        <p:spPr>
          <a:xfrm>
            <a:off x="3491880" y="4071293"/>
            <a:ext cx="4859957" cy="732705"/>
          </a:xfrm>
          <a:prstGeom prst="roundRect">
            <a:avLst/>
          </a:prstGeom>
          <a:solidFill>
            <a:schemeClr val="accent2"/>
          </a:solidFill>
          <a:effectLst>
            <a:outerShdw blurRad="50800" dist="50800" dir="5400000" algn="ctr" rotWithShape="0">
              <a:schemeClr val="tx1">
                <a:alpha val="3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>
                <a:solidFill>
                  <a:schemeClr val="tx1"/>
                </a:solidFill>
              </a:rPr>
              <a:t>Let’s learn how we can help make change happen together!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284BEFD-1A71-676A-C5A0-D434DAB98C41}"/>
              </a:ext>
            </a:extLst>
          </p:cNvPr>
          <p:cNvSpPr/>
          <p:nvPr/>
        </p:nvSpPr>
        <p:spPr>
          <a:xfrm>
            <a:off x="539553" y="1115744"/>
            <a:ext cx="2448272" cy="2738065"/>
          </a:xfrm>
          <a:prstGeom prst="roundRect">
            <a:avLst/>
          </a:prstGeom>
          <a:solidFill>
            <a:schemeClr val="tx2"/>
          </a:solidFill>
          <a:ln w="25400">
            <a:solidFill>
              <a:schemeClr val="accent6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>
                <a:solidFill>
                  <a:schemeClr val="tx1"/>
                </a:solidFill>
              </a:rPr>
              <a:t>Last year the Sustrans Big Walk and Wheel challenge helped avoid just over 1,700  tonnes of CO2 and just over 2,500 kg NOx  emissions** </a:t>
            </a:r>
          </a:p>
          <a:p>
            <a:pPr algn="ctr"/>
            <a:r>
              <a:rPr lang="en-GB" sz="1600" b="1">
                <a:solidFill>
                  <a:schemeClr val="tx1"/>
                </a:solidFill>
              </a:rPr>
              <a:t>Watch this short video…</a:t>
            </a:r>
            <a:endParaRPr lang="en-GB" sz="1600" b="1"/>
          </a:p>
        </p:txBody>
      </p:sp>
      <p:pic>
        <p:nvPicPr>
          <p:cNvPr id="6" name="Online Media 5" title="The Sustrans Big Walk and Wheel 2024: Results">
            <a:hlinkClick r:id="" action="ppaction://media"/>
            <a:extLst>
              <a:ext uri="{FF2B5EF4-FFF2-40B4-BE49-F238E27FC236}">
                <a16:creationId xmlns:a16="http://schemas.microsoft.com/office/drawing/2014/main" id="{6A09F3D9-F014-2072-322D-1356DEE53F0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491880" y="1126903"/>
            <a:ext cx="4826793" cy="272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F1C1A19-3B03-4DAA-938C-F3FD587990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1432" y="3112709"/>
            <a:ext cx="671040" cy="44664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1A264-E5B4-429D-8DEC-A8E0FFC565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23148" y="3448436"/>
            <a:ext cx="1646667" cy="221827"/>
          </a:xfrm>
          <a:solidFill>
            <a:schemeClr val="bg1"/>
          </a:solidFill>
        </p:spPr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996765-6C80-4D01-8082-BB1E60D7F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45" y="152400"/>
            <a:ext cx="2538415" cy="3791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1965CD-5844-4A91-A737-83C5A7147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350227" y="737616"/>
            <a:ext cx="2353706" cy="33710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9720A1-03AC-49F8-BD88-5ACA3815D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54126">
            <a:off x="6554261" y="-85003"/>
            <a:ext cx="1827659" cy="25384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AD4DB6-BF9E-428A-95C6-35377DA19C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053249">
            <a:off x="6210234" y="2297517"/>
            <a:ext cx="2108002" cy="277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339058"/>
      </p:ext>
    </p:extLst>
  </p:cSld>
  <p:clrMapOvr>
    <a:masterClrMapping/>
  </p:clrMapOvr>
</p:sld>
</file>

<file path=ppt/theme/theme1.xml><?xml version="1.0" encoding="utf-8"?>
<a:theme xmlns:a="http://schemas.openxmlformats.org/drawingml/2006/main" name="Sustrans PowerPoint Theme">
  <a:themeElements>
    <a:clrScheme name="Sustrans">
      <a:dk1>
        <a:srgbClr val="414042"/>
      </a:dk1>
      <a:lt1>
        <a:sysClr val="window" lastClr="FFFFFF"/>
      </a:lt1>
      <a:dk2>
        <a:srgbClr val="C0D631"/>
      </a:dk2>
      <a:lt2>
        <a:srgbClr val="FFFFFF"/>
      </a:lt2>
      <a:accent1>
        <a:srgbClr val="A39A94"/>
      </a:accent1>
      <a:accent2>
        <a:srgbClr val="009BA7"/>
      </a:accent2>
      <a:accent3>
        <a:srgbClr val="253773"/>
      </a:accent3>
      <a:accent4>
        <a:srgbClr val="7FD2EA"/>
      </a:accent4>
      <a:accent5>
        <a:srgbClr val="FFCF41"/>
      </a:accent5>
      <a:accent6>
        <a:srgbClr val="506E5A"/>
      </a:accent6>
      <a:hlink>
        <a:srgbClr val="414042"/>
      </a:hlink>
      <a:folHlink>
        <a:srgbClr val="41404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template with guidelines.potx" id="{234CDD8E-C811-4303-B561-8D1DB61570AA}" vid="{B13AB005-C240-4DC0-BC2E-866CFDAC10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haredContentType xmlns="Microsoft.SharePoint.Taxonomy.ContentTypeSync" SourceId="dd3a458f-664c-47e4-8a2d-a299ea1879d7" ContentTypeId="0x0101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b8dbbb7-6de1-4957-84dd-88d235fe7bc5" xsi:nil="true"/>
    <fca9d648a43b46669eacfabf60a2fbe9 xmlns="eb8dbbb7-6de1-4957-84dd-88d235fe7bc5">
      <Terms xmlns="http://schemas.microsoft.com/office/infopath/2007/PartnerControls"/>
    </fca9d648a43b46669eacfabf60a2fbe9>
    <g98fcb1e41c24d22b7a50d9b68ff167a xmlns="eb8dbbb7-6de1-4957-84dd-88d235fe7bc5">
      <Terms xmlns="http://schemas.microsoft.com/office/infopath/2007/PartnerControls"/>
    </g98fcb1e41c24d22b7a50d9b68ff167a>
    <Project_x0020_ID xmlns="eb8dbbb7-6de1-4957-84dd-88d235fe7bc5" xsi:nil="true"/>
    <lcf76f155ced4ddcb4097134ff3c332f xmlns="b20998bd-61a4-4d21-bafa-b3e8c832e9f8">
      <Terms xmlns="http://schemas.microsoft.com/office/infopath/2007/PartnerControls"/>
    </lcf76f155ced4ddcb4097134ff3c332f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48D201FB648A48BC9F49C412FA35FD" ma:contentTypeVersion="13" ma:contentTypeDescription="Create a new document." ma:contentTypeScope="" ma:versionID="3c3c78df333b8d6dab81aec9c9eac400">
  <xsd:schema xmlns:xsd="http://www.w3.org/2001/XMLSchema" xmlns:xs="http://www.w3.org/2001/XMLSchema" xmlns:p="http://schemas.microsoft.com/office/2006/metadata/properties" xmlns:ns2="eb8dbbb7-6de1-4957-84dd-88d235fe7bc5" xmlns:ns3="b20998bd-61a4-4d21-bafa-b3e8c832e9f8" targetNamespace="http://schemas.microsoft.com/office/2006/metadata/properties" ma:root="true" ma:fieldsID="b083d4005abe5a9466c1b3d028c67a4c" ns2:_="" ns3:_="">
    <xsd:import namespace="eb8dbbb7-6de1-4957-84dd-88d235fe7bc5"/>
    <xsd:import namespace="b20998bd-61a4-4d21-bafa-b3e8c832e9f8"/>
    <xsd:element name="properties">
      <xsd:complexType>
        <xsd:sequence>
          <xsd:element name="documentManagement">
            <xsd:complexType>
              <xsd:all>
                <xsd:element ref="ns2:g98fcb1e41c24d22b7a50d9b68ff167a" minOccurs="0"/>
                <xsd:element ref="ns2:TaxCatchAll" minOccurs="0"/>
                <xsd:element ref="ns2:TaxCatchAllLabel" minOccurs="0"/>
                <xsd:element ref="ns2:fca9d648a43b46669eacfabf60a2fbe9" minOccurs="0"/>
                <xsd:element ref="ns2:Project_x0020_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dbbb7-6de1-4957-84dd-88d235fe7bc5" elementFormDefault="qualified">
    <xsd:import namespace="http://schemas.microsoft.com/office/2006/documentManagement/types"/>
    <xsd:import namespace="http://schemas.microsoft.com/office/infopath/2007/PartnerControls"/>
    <xsd:element name="g98fcb1e41c24d22b7a50d9b68ff167a" ma:index="8" nillable="true" ma:taxonomy="true" ma:internalName="g98fcb1e41c24d22b7a50d9b68ff167a" ma:taxonomyFieldName="Department_x0020_Field" ma:displayName="Department Field" ma:default="" ma:fieldId="{098fcb1e-41c2-4d22-b7a5-0d9b68ff167a}" ma:taxonomyMulti="true" ma:sspId="dd3a458f-664c-47e4-8a2d-a299ea1879d7" ma:termSetId="7858bf05-adde-4fcb-b1c5-29334efe3f2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hidden="true" ma:list="{acc9eb98-45b6-484e-aa9e-cf25b3de5a79}" ma:internalName="TaxCatchAll" ma:showField="CatchAllData" ma:web="21bd3443-b720-4d7a-8e51-ab96a83490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hidden="true" ma:list="{acc9eb98-45b6-484e-aa9e-cf25b3de5a79}" ma:internalName="TaxCatchAllLabel" ma:readOnly="true" ma:showField="CatchAllDataLabel" ma:web="21bd3443-b720-4d7a-8e51-ab96a83490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fca9d648a43b46669eacfabf60a2fbe9" ma:index="12" nillable="true" ma:taxonomy="true" ma:internalName="fca9d648a43b46669eacfabf60a2fbe9" ma:taxonomyFieldName="Location_x0020_Field" ma:displayName="Location Field" ma:default="" ma:fieldId="{fca9d648-a43b-4666-9eac-fabf60a2fbe9}" ma:taxonomyMulti="true" ma:sspId="dd3a458f-664c-47e4-8a2d-a299ea1879d7" ma:termSetId="0f988343-7ceb-4066-9f25-d5edfaa3f0c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roject_x0020_ID" ma:index="14" nillable="true" ma:displayName="Project ID" ma:default="" ma:internalName="Project_x0020_ID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0998bd-61a4-4d21-bafa-b3e8c832e9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dd3a458f-664c-47e4-8a2d-a299ea1879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BF7A54-0F35-4169-BD2F-31D26C61B3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5009D0-0504-478F-AB6B-4B3C994A9570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2C3BD001-EB61-49F7-B37D-7CD1B7A897BB}">
  <ds:schemaRefs>
    <ds:schemaRef ds:uri="3a33f809-efcc-4bc6-9f04-536434a749bb"/>
    <ds:schemaRef ds:uri="b20998bd-61a4-4d21-bafa-b3e8c832e9f8"/>
    <ds:schemaRef ds:uri="eb8dbbb7-6de1-4957-84dd-88d235fe7bc5"/>
    <ds:schemaRef ds:uri="http://schemas.microsoft.com/office/2006/metadata/properties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3485986B-84F7-4EE5-B48F-AF9EED325F74}">
  <ds:schemaRefs>
    <ds:schemaRef ds:uri="b20998bd-61a4-4d21-bafa-b3e8c832e9f8"/>
    <ds:schemaRef ds:uri="eb8dbbb7-6de1-4957-84dd-88d235fe7bc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with guidelines</Template>
  <TotalTime>89</TotalTime>
  <Words>286</Words>
  <Application>Microsoft Office PowerPoint</Application>
  <PresentationFormat>On-screen Show (16:9)</PresentationFormat>
  <Paragraphs>32</Paragraphs>
  <Slides>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Black</vt:lpstr>
      <vt:lpstr>Arial Regular</vt:lpstr>
      <vt:lpstr>Calibri</vt:lpstr>
      <vt:lpstr>Times New Roman</vt:lpstr>
      <vt:lpstr>Wingdings</vt:lpstr>
      <vt:lpstr>Sustrans PowerPoint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Sustrans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Arkley</dc:creator>
  <cp:lastModifiedBy>Malgorzata Nutter</cp:lastModifiedBy>
  <cp:revision>14</cp:revision>
  <dcterms:created xsi:type="dcterms:W3CDTF">2022-12-06T14:41:46Z</dcterms:created>
  <dcterms:modified xsi:type="dcterms:W3CDTF">2025-03-19T15:25:07Z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epartment Field">
    <vt:lpwstr/>
  </property>
  <property fmtid="{D5CDD505-2E9C-101B-9397-08002B2CF9AE}" pid="3" name="Location Field">
    <vt:lpwstr/>
  </property>
  <property fmtid="{D5CDD505-2E9C-101B-9397-08002B2CF9AE}" pid="4" name="MediaServiceImageTags">
    <vt:lpwstr/>
  </property>
  <property fmtid="{D5CDD505-2E9C-101B-9397-08002B2CF9AE}" pid="5" name="ContentTypeId">
    <vt:lpwstr>0x0101001E48D201FB648A48BC9F49C412FA35FD</vt:lpwstr>
  </property>
  <property fmtid="{D5CDD505-2E9C-101B-9397-08002B2CF9AE}" pid="6" name="Location_x0020_Field">
    <vt:lpwstr/>
  </property>
  <property fmtid="{D5CDD505-2E9C-101B-9397-08002B2CF9AE}" pid="7" name="Department_x0020_Field">
    <vt:lpwstr/>
  </property>
</Properties>
</file>