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02" r:id="rId2"/>
    <p:sldId id="298" r:id="rId3"/>
    <p:sldId id="401" r:id="rId4"/>
    <p:sldId id="402" r:id="rId5"/>
    <p:sldId id="44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3" d="100"/>
          <a:sy n="53" d="100"/>
        </p:scale>
        <p:origin x="82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3D94D0-CDD3-42BF-BAA2-958B808BA35D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A26CB8-0D1D-432D-8363-4A12C852D3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580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Explore nature grants from you local wildlife trusts</a:t>
            </a:r>
          </a:p>
          <a:p>
            <a:r>
              <a:rPr lang="en-US" dirty="0">
                <a:ea typeface="Calibri"/>
                <a:cs typeface="Calibri"/>
              </a:rPr>
              <a:t>Another good </a:t>
            </a:r>
            <a:r>
              <a:rPr lang="en-US" dirty="0" err="1">
                <a:ea typeface="Calibri"/>
                <a:cs typeface="Calibri"/>
              </a:rPr>
              <a:t>organisation</a:t>
            </a:r>
            <a:r>
              <a:rPr lang="en-US" dirty="0">
                <a:ea typeface="Calibri"/>
                <a:cs typeface="Calibri"/>
              </a:rPr>
              <a:t> is Learning through Landscapes – Local School Nature Grant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DDEF5-E7CA-48A0-B390-228C6705C608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58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Explore nature grants from you local wildlife trusts</a:t>
            </a:r>
          </a:p>
          <a:p>
            <a:r>
              <a:rPr lang="en-US" dirty="0">
                <a:ea typeface="Calibri"/>
                <a:cs typeface="Calibri"/>
              </a:rPr>
              <a:t>Another good </a:t>
            </a:r>
            <a:r>
              <a:rPr lang="en-US" dirty="0" err="1">
                <a:ea typeface="Calibri"/>
                <a:cs typeface="Calibri"/>
              </a:rPr>
              <a:t>organisation</a:t>
            </a:r>
            <a:r>
              <a:rPr lang="en-US" dirty="0">
                <a:ea typeface="Calibri"/>
                <a:cs typeface="Calibri"/>
              </a:rPr>
              <a:t> is Learning through Landscapes – Local School Nature Grant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0DDEF5-E7CA-48A0-B390-228C6705C608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069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39881-9FC6-4BA6-99B1-D4CEC03AE4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E2B088-5089-43A2-8720-F098CE703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74A69-AE32-4BDA-A279-4EF74ACBB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7D242-01EF-40C6-AAAE-474658A03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E8F813-B716-4E6D-B9FB-61A4487A0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08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1A64B-CA62-4E47-985F-8478370E7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61566-48AE-4F13-89C9-1D04414F9E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DC49FE-72A0-4183-84FE-05201D328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DEAB9E-B62B-42E1-9D84-0748A5A55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23DF7-3429-4E2B-B47A-C5B80C315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210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8847B-02BF-4557-941D-2BC0141BB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96349-C4AD-4D44-A036-0D1D8D65AB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189CB-DD7C-4438-A405-6F1FB918E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C9805-1D36-4C6D-8947-8B9B0B76F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3C0BE-C807-446E-9F0C-A686E8D62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482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5C376-1072-497A-918B-EE0E197D4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0EA62-FB04-4273-B8FC-36E4FA808D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E5E49C-493F-4C0C-87C6-1D67F66A9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872833-3930-4A54-8CCB-18F13C4B1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F5D5F-FFCB-4D25-AB42-C9B9BD881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4057A-5F3E-4B27-B264-364EB0DB5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261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A8BC2-A3CF-49C4-BFE9-473772AA5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E5B1E-E486-4378-9AA7-8CA7690A1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40558D-D299-42E9-9206-0AB174069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EDEB4D-1EFE-4EBD-8EAC-220D00F81D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5672E9-6373-4BE2-B5E0-2A9BC527CB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D45509-FFA1-4F74-8B35-6CA421890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76C73-C848-4BD1-9507-5575F0023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9A31B4-A7E9-4323-8B54-097839E21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47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A5F7-9B36-4036-B360-48AE5F040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C702FB-94BD-4537-873B-7A5DE0E9B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309AA0-2479-400C-83D3-356114E9A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E5AA83-D30B-4505-8CE7-FABCEBE75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043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0E5337-9B8B-4CE0-BB31-7463FB7DE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FD48F7-0090-4347-99AE-1F42D4332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5465C6-B000-4480-A80E-6299841ED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157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4A06D-30F1-4F6A-A9D9-657CD091F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DC3E4-7FC7-40D1-9CB1-24494B7D0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D3A28D-F956-4D03-8963-43795E07E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CF1BEC-0E46-4449-A2CD-E1DF494AB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1A98A1-C040-4E5B-BF94-21ACDD92F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80E96-8537-41BA-AA20-B02E1DDC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317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C849C-7F3B-498F-8B06-A73A9DC1D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4C223E-4F26-4919-8A33-075F1129C9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4E0461-5588-4724-8F2D-0D8A3B2601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F3058-F8E7-400D-AFFE-F2055258E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E1BE1-EA14-42BE-8561-62C344636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DF03C-AC9E-46A3-AD1F-1046748CF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640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0C7C6-1FDC-4438-9394-ABF83153C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D6544-AF6A-45E7-A908-0DF49F0BEA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15E39-1582-446F-95A9-611652DBB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01CD8-02AF-403C-83D0-FEFA1BD2A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CAC256-1FC7-40F5-95E1-F21E93AAF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581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098467-BE66-481A-B49D-C28B824121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7BE36A-40E3-4DC2-8B72-4517D9828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34501-89F7-45C8-A9F2-9B2F4ED55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F0E62-62A5-448B-BFCC-C6C164EFB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B43B3-D9DD-4333-9CDA-5D4C89A04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469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17924C-6AC8-49C8-A533-D3AE20B00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A823A-16C7-4692-B113-225A5EBAA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B0E53-F8D1-4484-AC72-180899978D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BBCA2-4F07-427A-B3C1-09D7AF4F88D5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F4536-A540-4489-99C6-BC1C84B049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FEF5D-5E79-4960-9D7D-49D3876283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91281-E047-44B2-85A8-F6169E9E0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666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ldlifetrusts.org/looking-after-yourself-and-natur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63C31-007E-9A20-8871-D7283329D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927" y="4907"/>
            <a:ext cx="12288981" cy="1339418"/>
          </a:xfrm>
          <a:solidFill>
            <a:srgbClr val="009C64"/>
          </a:solidFill>
        </p:spPr>
        <p:txBody>
          <a:bodyPr/>
          <a:lstStyle/>
          <a:p>
            <a:r>
              <a:rPr lang="en-US" dirty="0">
                <a:cs typeface="Calibri Light"/>
              </a:rPr>
              <a:t> </a:t>
            </a:r>
            <a:r>
              <a:rPr lang="en-US" sz="3600" dirty="0">
                <a:cs typeface="Calibri Light"/>
              </a:rPr>
              <a:t>  Biodiversity</a:t>
            </a:r>
            <a:br>
              <a:rPr lang="en-US" sz="3600" b="1" dirty="0">
                <a:cs typeface="Calibri Light"/>
              </a:rPr>
            </a:br>
            <a:r>
              <a:rPr lang="en-US" sz="3600" b="1" dirty="0">
                <a:cs typeface="Calibri Light"/>
              </a:rPr>
              <a:t>  </a:t>
            </a:r>
            <a:endParaRPr lang="en-US" sz="3600" dirty="0"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8B44E15-8F7B-A596-5895-D299EFD2C2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772" y="186552"/>
            <a:ext cx="3457814" cy="98812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D9AFBD-6F17-C264-EF81-5887D7F90069}"/>
              </a:ext>
            </a:extLst>
          </p:cNvPr>
          <p:cNvSpPr txBox="1"/>
          <p:nvPr/>
        </p:nvSpPr>
        <p:spPr>
          <a:xfrm>
            <a:off x="242100" y="4973470"/>
            <a:ext cx="1196950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Flower beds                 Pond                                   Compost bin</a:t>
            </a:r>
          </a:p>
        </p:txBody>
      </p:sp>
      <p:pic>
        <p:nvPicPr>
          <p:cNvPr id="12" name="Picture 11" descr="A sign in a wooden box with plants&#10;&#10;Description automatically generated">
            <a:extLst>
              <a:ext uri="{FF2B5EF4-FFF2-40B4-BE49-F238E27FC236}">
                <a16:creationId xmlns:a16="http://schemas.microsoft.com/office/drawing/2014/main" id="{5EC4D1C8-7759-BBF5-9691-3FC161DD9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0" y="2336441"/>
            <a:ext cx="4010120" cy="2603061"/>
          </a:xfrm>
          <a:prstGeom prst="rect">
            <a:avLst/>
          </a:prstGeom>
        </p:spPr>
      </p:pic>
      <p:pic>
        <p:nvPicPr>
          <p:cNvPr id="14" name="Picture 13" descr="A wooden bin full of leaves and flowers&#10;&#10;Description automatically generated">
            <a:extLst>
              <a:ext uri="{FF2B5EF4-FFF2-40B4-BE49-F238E27FC236}">
                <a16:creationId xmlns:a16="http://schemas.microsoft.com/office/drawing/2014/main" id="{7D9C3DA2-ECB4-C1E1-10F2-2427947E6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5667" y="2350890"/>
            <a:ext cx="5134852" cy="26202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D4520A-875B-64B5-750F-478C0445BEEB}"/>
              </a:ext>
            </a:extLst>
          </p:cNvPr>
          <p:cNvSpPr txBox="1"/>
          <p:nvPr/>
        </p:nvSpPr>
        <p:spPr>
          <a:xfrm>
            <a:off x="270933" y="5757333"/>
            <a:ext cx="1060026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ea typeface="Calibri"/>
                <a:cs typeface="Calibri"/>
              </a:rPr>
              <a:t>Could you have these in your garden?</a:t>
            </a:r>
            <a:endParaRPr lang="en-US" sz="4000" dirty="0"/>
          </a:p>
        </p:txBody>
      </p:sp>
      <p:pic>
        <p:nvPicPr>
          <p:cNvPr id="2050" name="Picture 2" descr="How to Make a Wildlife Pond | BBC Gardeners World Magazine">
            <a:extLst>
              <a:ext uri="{FF2B5EF4-FFF2-40B4-BE49-F238E27FC236}">
                <a16:creationId xmlns:a16="http://schemas.microsoft.com/office/drawing/2014/main" id="{1502C95A-12A1-9C7F-B566-504ED2618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650" y="2191961"/>
            <a:ext cx="4135197" cy="275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664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63C31-007E-9A20-8871-D7283329D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927" y="4907"/>
            <a:ext cx="12288981" cy="1339418"/>
          </a:xfrm>
          <a:solidFill>
            <a:srgbClr val="009C64"/>
          </a:solidFill>
        </p:spPr>
        <p:txBody>
          <a:bodyPr/>
          <a:lstStyle/>
          <a:p>
            <a:r>
              <a:rPr lang="en-US" dirty="0">
                <a:cs typeface="Calibri Light"/>
              </a:rPr>
              <a:t> </a:t>
            </a:r>
            <a:r>
              <a:rPr lang="en-US" sz="3600" dirty="0">
                <a:cs typeface="Calibri Light"/>
              </a:rPr>
              <a:t> Biodiversity</a:t>
            </a:r>
            <a:br>
              <a:rPr lang="en-US" sz="3600" b="1" dirty="0">
                <a:cs typeface="Calibri Light"/>
              </a:rPr>
            </a:br>
            <a:r>
              <a:rPr lang="en-US" sz="3600" b="1" dirty="0">
                <a:cs typeface="Calibri Light"/>
              </a:rPr>
              <a:t> </a:t>
            </a:r>
            <a:endParaRPr lang="en-US" sz="3600" dirty="0"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8B44E15-8F7B-A596-5895-D299EFD2C2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772" y="186552"/>
            <a:ext cx="3457814" cy="98812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F7995-97C1-AFA2-D4FE-35C624D6A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464" y="5463097"/>
            <a:ext cx="1261469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Bird feeders            Bug hotels                      Hedgerows </a:t>
            </a:r>
          </a:p>
        </p:txBody>
      </p:sp>
      <p:pic>
        <p:nvPicPr>
          <p:cNvPr id="9" name="Picture 8" descr="A bird feeder made of paper tube and cereal&#10;&#10;Description automatically generated">
            <a:extLst>
              <a:ext uri="{FF2B5EF4-FFF2-40B4-BE49-F238E27FC236}">
                <a16:creationId xmlns:a16="http://schemas.microsoft.com/office/drawing/2014/main" id="{EF487EEC-47E9-8248-0E5E-DBBC385D6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100" y="2308634"/>
            <a:ext cx="3246812" cy="3010279"/>
          </a:xfrm>
          <a:prstGeom prst="rect">
            <a:avLst/>
          </a:prstGeom>
        </p:spPr>
      </p:pic>
      <p:pic>
        <p:nvPicPr>
          <p:cNvPr id="12" name="Picture 11" descr="A stack of wood pallets with a sign on it&#10;&#10;Description automatically generated">
            <a:extLst>
              <a:ext uri="{FF2B5EF4-FFF2-40B4-BE49-F238E27FC236}">
                <a16:creationId xmlns:a16="http://schemas.microsoft.com/office/drawing/2014/main" id="{4D21B347-FAAD-B4D4-CA2F-943ABE87FA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7850" y="2309488"/>
            <a:ext cx="4068676" cy="30329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534C634-2AD0-7C11-51B4-FF603E03AB27}"/>
              </a:ext>
            </a:extLst>
          </p:cNvPr>
          <p:cNvSpPr txBox="1"/>
          <p:nvPr/>
        </p:nvSpPr>
        <p:spPr>
          <a:xfrm>
            <a:off x="155914" y="6145522"/>
            <a:ext cx="1060026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ea typeface="Calibri"/>
                <a:cs typeface="Calibri"/>
              </a:rPr>
              <a:t>Could you have these in your garden?</a:t>
            </a:r>
            <a:endParaRPr lang="en-US" sz="4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9AAB76-0ED1-6894-7614-154CD1D8F1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87594" y="2308634"/>
            <a:ext cx="5392436" cy="303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54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63C31-007E-9A20-8871-D7283329D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927" y="4907"/>
            <a:ext cx="12288981" cy="1339418"/>
          </a:xfrm>
          <a:solidFill>
            <a:srgbClr val="009C64"/>
          </a:solidFill>
        </p:spPr>
        <p:txBody>
          <a:bodyPr/>
          <a:lstStyle/>
          <a:p>
            <a:r>
              <a:rPr lang="en-US" dirty="0">
                <a:cs typeface="Calibri Light"/>
              </a:rPr>
              <a:t> </a:t>
            </a:r>
            <a:r>
              <a:rPr lang="en-US" sz="3600" dirty="0">
                <a:cs typeface="Calibri Light"/>
              </a:rPr>
              <a:t> Biodiversity</a:t>
            </a:r>
            <a:br>
              <a:rPr lang="en-US" sz="3600" b="1" dirty="0">
                <a:cs typeface="Calibri Light"/>
              </a:rPr>
            </a:br>
            <a:r>
              <a:rPr lang="en-US" sz="3600" b="1" dirty="0">
                <a:cs typeface="Calibri Light"/>
              </a:rPr>
              <a:t> </a:t>
            </a:r>
            <a:endParaRPr lang="en-US" sz="3600" dirty="0"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8B44E15-8F7B-A596-5895-D299EFD2C2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772" y="186552"/>
            <a:ext cx="3457814" cy="98812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F7995-97C1-AFA2-D4FE-35C624D6A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464" y="5463097"/>
            <a:ext cx="1261469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Meadow                       Tiny Forest                    Nest boxes</a:t>
            </a:r>
          </a:p>
        </p:txBody>
      </p:sp>
      <p:pic>
        <p:nvPicPr>
          <p:cNvPr id="6" name="Picture 5" descr="Hove schools join 'City of Meadows' project">
            <a:extLst>
              <a:ext uri="{FF2B5EF4-FFF2-40B4-BE49-F238E27FC236}">
                <a16:creationId xmlns:a16="http://schemas.microsoft.com/office/drawing/2014/main" id="{C4916FA5-0626-3AE1-8D47-916D864F5D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5185" y="2318169"/>
            <a:ext cx="4077239" cy="304117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99AA0F-A600-4916-ACFA-D00F2DE3C11C}"/>
              </a:ext>
            </a:extLst>
          </p:cNvPr>
          <p:cNvSpPr txBox="1"/>
          <p:nvPr/>
        </p:nvSpPr>
        <p:spPr>
          <a:xfrm>
            <a:off x="299688" y="6145522"/>
            <a:ext cx="1060026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ea typeface="Calibri"/>
                <a:cs typeface="Calibri"/>
              </a:rPr>
              <a:t>Could you have these in your garden?</a:t>
            </a:r>
            <a:endParaRPr lang="en-US" sz="4000" dirty="0"/>
          </a:p>
        </p:txBody>
      </p:sp>
      <p:pic>
        <p:nvPicPr>
          <p:cNvPr id="5122" name="Picture 2" descr="Children help create Leicester's 30th 'tiny forest' - BBC News">
            <a:extLst>
              <a:ext uri="{FF2B5EF4-FFF2-40B4-BE49-F238E27FC236}">
                <a16:creationId xmlns:a16="http://schemas.microsoft.com/office/drawing/2014/main" id="{C847DB52-D2F7-8E75-2F48-DDB39A496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193" y="2063406"/>
            <a:ext cx="4394579" cy="329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tree with a box on it&#10;&#10;Description automatically generated">
            <a:extLst>
              <a:ext uri="{FF2B5EF4-FFF2-40B4-BE49-F238E27FC236}">
                <a16:creationId xmlns:a16="http://schemas.microsoft.com/office/drawing/2014/main" id="{C699E370-1840-75AE-E08E-45E341D62E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911" y="1457319"/>
            <a:ext cx="2926516" cy="3902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109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63C31-007E-9A20-8871-D7283329D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927" y="4907"/>
            <a:ext cx="12288981" cy="1339418"/>
          </a:xfrm>
          <a:solidFill>
            <a:srgbClr val="009C64"/>
          </a:solidFill>
        </p:spPr>
        <p:txBody>
          <a:bodyPr/>
          <a:lstStyle/>
          <a:p>
            <a:r>
              <a:rPr lang="en-US" dirty="0">
                <a:cs typeface="Calibri Light"/>
              </a:rPr>
              <a:t> </a:t>
            </a:r>
            <a:r>
              <a:rPr lang="en-US" sz="3600" dirty="0">
                <a:cs typeface="Calibri Light"/>
              </a:rPr>
              <a:t>Biodiversity</a:t>
            </a:r>
            <a:br>
              <a:rPr lang="en-US" sz="3600" b="1" dirty="0">
                <a:cs typeface="Calibri Light"/>
              </a:rPr>
            </a:br>
            <a:r>
              <a:rPr lang="en-US" sz="3600" b="1" dirty="0">
                <a:cs typeface="Calibri Light"/>
              </a:rPr>
              <a:t> </a:t>
            </a:r>
            <a:endParaRPr lang="en-US" sz="3600" dirty="0"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8B44E15-8F7B-A596-5895-D299EFD2C2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772" y="186552"/>
            <a:ext cx="3457814" cy="98812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D9AFBD-6F17-C264-EF81-5887D7F90069}"/>
              </a:ext>
            </a:extLst>
          </p:cNvPr>
          <p:cNvSpPr txBox="1"/>
          <p:nvPr/>
        </p:nvSpPr>
        <p:spPr>
          <a:xfrm>
            <a:off x="242100" y="4973470"/>
            <a:ext cx="1196950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Vegetable area             Green wall                       Green roof</a:t>
            </a:r>
          </a:p>
        </p:txBody>
      </p:sp>
      <p:pic>
        <p:nvPicPr>
          <p:cNvPr id="3" name="Picture 2" descr="Sharrow Primary School, Sheffield ...">
            <a:extLst>
              <a:ext uri="{FF2B5EF4-FFF2-40B4-BE49-F238E27FC236}">
                <a16:creationId xmlns:a16="http://schemas.microsoft.com/office/drawing/2014/main" id="{CA198D1F-F33E-EF07-E2D0-38A671329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4042" y="2068183"/>
            <a:ext cx="4985349" cy="2793520"/>
          </a:xfrm>
          <a:prstGeom prst="rect">
            <a:avLst/>
          </a:prstGeom>
        </p:spPr>
      </p:pic>
      <p:pic>
        <p:nvPicPr>
          <p:cNvPr id="4" name="Picture 3" descr="HHS | Green Walls In Schools">
            <a:extLst>
              <a:ext uri="{FF2B5EF4-FFF2-40B4-BE49-F238E27FC236}">
                <a16:creationId xmlns:a16="http://schemas.microsoft.com/office/drawing/2014/main" id="{51DE6B4B-C6F2-9A73-9EBE-FB2AC0430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6136" y="2073754"/>
            <a:ext cx="3804069" cy="2897397"/>
          </a:xfrm>
          <a:prstGeom prst="rect">
            <a:avLst/>
          </a:prstGeom>
        </p:spPr>
      </p:pic>
      <p:pic>
        <p:nvPicPr>
          <p:cNvPr id="6" name="Picture 5" descr="great schoolyard vegetable garden ...">
            <a:extLst>
              <a:ext uri="{FF2B5EF4-FFF2-40B4-BE49-F238E27FC236}">
                <a16:creationId xmlns:a16="http://schemas.microsoft.com/office/drawing/2014/main" id="{C9C4BFFC-F626-D447-A23D-9ED43AA001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07" y="2073754"/>
            <a:ext cx="3804069" cy="28973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E61416-A5BC-6114-7FFA-C9B63528B80F}"/>
              </a:ext>
            </a:extLst>
          </p:cNvPr>
          <p:cNvSpPr txBox="1"/>
          <p:nvPr/>
        </p:nvSpPr>
        <p:spPr>
          <a:xfrm>
            <a:off x="270933" y="5757333"/>
            <a:ext cx="1060026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>
                <a:ea typeface="Calibri"/>
                <a:cs typeface="Calibri"/>
              </a:rPr>
              <a:t>Could you have these in your garden?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46596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63C31-007E-9A20-8871-D7283329D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927" y="4907"/>
            <a:ext cx="12288981" cy="1339418"/>
          </a:xfrm>
          <a:solidFill>
            <a:srgbClr val="CDCC01"/>
          </a:solidFill>
        </p:spPr>
        <p:txBody>
          <a:bodyPr/>
          <a:lstStyle/>
          <a:p>
            <a:r>
              <a:rPr lang="en-US">
                <a:cs typeface="Calibri Light"/>
              </a:rPr>
              <a:t>   Biodiversity</a:t>
            </a:r>
            <a:r>
              <a:rPr lang="en-US" sz="3600" b="1">
                <a:cs typeface="Calibri Light"/>
              </a:rPr>
              <a:t> </a:t>
            </a:r>
            <a:br>
              <a:rPr lang="en-US" sz="3600" b="1">
                <a:cs typeface="Calibri Light"/>
              </a:rPr>
            </a:br>
            <a:r>
              <a:rPr lang="en-US" sz="3600" b="1">
                <a:cs typeface="Calibri Light"/>
              </a:rPr>
              <a:t>   Individual and Family Actions</a:t>
            </a:r>
          </a:p>
        </p:txBody>
      </p:sp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8B44E15-8F7B-A596-5895-D299EFD2C2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772" y="186552"/>
            <a:ext cx="3457814" cy="98812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E468EC-7D01-1B61-D59E-7C304B118985}"/>
              </a:ext>
            </a:extLst>
          </p:cNvPr>
          <p:cNvSpPr txBox="1"/>
          <p:nvPr/>
        </p:nvSpPr>
        <p:spPr>
          <a:xfrm>
            <a:off x="253885" y="1810364"/>
            <a:ext cx="1212278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There's lots of great ideas for families to help wildlife </a:t>
            </a:r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  <a:hlinkClick r:id="rId3"/>
              </a:rPr>
              <a:t>here</a:t>
            </a:r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 on </a:t>
            </a:r>
            <a:endParaRPr lang="en-US" dirty="0"/>
          </a:p>
          <a:p>
            <a:r>
              <a:rPr lang="en-US" sz="3600" b="1" dirty="0">
                <a:solidFill>
                  <a:srgbClr val="009C64"/>
                </a:solidFill>
                <a:ea typeface="Calibri"/>
                <a:cs typeface="Calibri"/>
              </a:rPr>
              <a:t>                                                              the Wildlife Watch Website.</a:t>
            </a:r>
            <a:endParaRPr lang="en-US" dirty="0"/>
          </a:p>
        </p:txBody>
      </p:sp>
      <p:pic>
        <p:nvPicPr>
          <p:cNvPr id="4" name="Picture 3" descr="A screenshot of a web page&#10;&#10;Description automatically generated">
            <a:extLst>
              <a:ext uri="{FF2B5EF4-FFF2-40B4-BE49-F238E27FC236}">
                <a16:creationId xmlns:a16="http://schemas.microsoft.com/office/drawing/2014/main" id="{512C9CAA-82E9-87B7-DC88-15BD0174C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191" y="2569056"/>
            <a:ext cx="5146814" cy="4113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52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146</Words>
  <Application>Microsoft Office PowerPoint</Application>
  <PresentationFormat>Widescreen</PresentationFormat>
  <Paragraphs>21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   Biodiversity   </vt:lpstr>
      <vt:lpstr>  Biodiversity  </vt:lpstr>
      <vt:lpstr>  Biodiversity  </vt:lpstr>
      <vt:lpstr> Biodiversity  </vt:lpstr>
      <vt:lpstr>   Biodiversity     Individual and Family Actions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  Biodiversity   </dc:title>
  <dc:creator>Malgorzata Nutter</dc:creator>
  <cp:lastModifiedBy>Malgorzata Nutter</cp:lastModifiedBy>
  <cp:revision>1</cp:revision>
  <dcterms:created xsi:type="dcterms:W3CDTF">2025-03-20T21:41:26Z</dcterms:created>
  <dcterms:modified xsi:type="dcterms:W3CDTF">2025-03-20T21:46:46Z</dcterms:modified>
</cp:coreProperties>
</file>